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4632"/>
  </p:normalViewPr>
  <p:slideViewPr>
    <p:cSldViewPr snapToGrid="0" snapToObjects="1">
      <p:cViewPr varScale="1">
        <p:scale>
          <a:sx n="127" d="100"/>
          <a:sy n="127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26D1A0-E760-F94A-94D0-46AE16CC9530}" type="doc">
      <dgm:prSet loTypeId="urn:microsoft.com/office/officeart/2005/8/layout/chevron2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4116-AE8F-4042-BE62-5A0FE2D25D32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6B10CD53-7FB5-6F41-AEE4-05102E96EE56}" type="parTrans" cxnId="{4F5990FF-4CA7-4048-8937-F8B015085499}">
      <dgm:prSet/>
      <dgm:spPr/>
      <dgm:t>
        <a:bodyPr/>
        <a:lstStyle/>
        <a:p>
          <a:endParaRPr lang="en-US"/>
        </a:p>
      </dgm:t>
    </dgm:pt>
    <dgm:pt modelId="{D1F71511-FA7E-2844-B3B9-B0D08B77CE13}" type="sibTrans" cxnId="{4F5990FF-4CA7-4048-8937-F8B015085499}">
      <dgm:prSet/>
      <dgm:spPr/>
      <dgm:t>
        <a:bodyPr/>
        <a:lstStyle/>
        <a:p>
          <a:endParaRPr lang="en-US"/>
        </a:p>
      </dgm:t>
    </dgm:pt>
    <dgm:pt modelId="{A85C9910-A9DB-E147-9D02-1D168943289E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3522010A-4F3D-F946-86DC-BA4D5A865A05}" type="parTrans" cxnId="{6FDB8C45-33E3-064E-BFEB-EA8B888FBDEB}">
      <dgm:prSet/>
      <dgm:spPr/>
      <dgm:t>
        <a:bodyPr/>
        <a:lstStyle/>
        <a:p>
          <a:endParaRPr lang="en-US"/>
        </a:p>
      </dgm:t>
    </dgm:pt>
    <dgm:pt modelId="{218CBC29-D7DE-C14C-AD28-96D03152A627}" type="sibTrans" cxnId="{6FDB8C45-33E3-064E-BFEB-EA8B888FBDEB}">
      <dgm:prSet/>
      <dgm:spPr/>
      <dgm:t>
        <a:bodyPr/>
        <a:lstStyle/>
        <a:p>
          <a:endParaRPr lang="en-US"/>
        </a:p>
      </dgm:t>
    </dgm:pt>
    <dgm:pt modelId="{6C5F03D9-AAEB-F04A-AFF8-BF1D905C2EA4}">
      <dgm:prSet phldrT="[Text]"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GB" sz="1000" b="0" i="0" dirty="0">
              <a:solidFill>
                <a:schemeClr val="bg1"/>
              </a:solidFill>
              <a:latin typeface="Arial Rounded MT Bold" panose="020F0704030504030204" pitchFamily="34" charset="77"/>
            </a:rPr>
            <a:t>Know the different types of teeth</a:t>
          </a:r>
          <a:endParaRPr lang="en-US" sz="1000" dirty="0">
            <a:solidFill>
              <a:schemeClr val="bg1"/>
            </a:solidFill>
            <a:latin typeface="Arial Rounded MT Bold" panose="020F0704030504030204" pitchFamily="34" charset="77"/>
          </a:endParaRPr>
        </a:p>
      </dgm:t>
    </dgm:pt>
    <dgm:pt modelId="{087ADC3F-7AF8-2A4B-9373-057855F8DD20}" type="parTrans" cxnId="{BA0313C8-A1D6-FB42-91F6-F31E6A8CA6EA}">
      <dgm:prSet/>
      <dgm:spPr/>
      <dgm:t>
        <a:bodyPr/>
        <a:lstStyle/>
        <a:p>
          <a:endParaRPr lang="en-US"/>
        </a:p>
      </dgm:t>
    </dgm:pt>
    <dgm:pt modelId="{A8975537-E1C4-2C49-A20A-154BD9DF580A}" type="sibTrans" cxnId="{BA0313C8-A1D6-FB42-91F6-F31E6A8CA6EA}">
      <dgm:prSet/>
      <dgm:spPr/>
      <dgm:t>
        <a:bodyPr/>
        <a:lstStyle/>
        <a:p>
          <a:endParaRPr lang="en-US"/>
        </a:p>
      </dgm:t>
    </dgm:pt>
    <dgm:pt modelId="{FFDF1F66-5448-A541-841A-3903F8AF8126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8C0AE201-4917-0E45-B6F0-BB0F26B46C62}" type="parTrans" cxnId="{70812BE2-555A-BA41-A9F4-747BA5FEA207}">
      <dgm:prSet/>
      <dgm:spPr/>
      <dgm:t>
        <a:bodyPr/>
        <a:lstStyle/>
        <a:p>
          <a:endParaRPr lang="en-US"/>
        </a:p>
      </dgm:t>
    </dgm:pt>
    <dgm:pt modelId="{9C962CCC-F2F5-B844-94E4-CCD840288D14}" type="sibTrans" cxnId="{70812BE2-555A-BA41-A9F4-747BA5FEA207}">
      <dgm:prSet/>
      <dgm:spPr/>
      <dgm:t>
        <a:bodyPr/>
        <a:lstStyle/>
        <a:p>
          <a:endParaRPr lang="en-US"/>
        </a:p>
      </dgm:t>
    </dgm:pt>
    <dgm:pt modelId="{FB6663D1-7E9E-CC42-B324-F5BBAE8447F5}">
      <dgm:prSet phldrT="[Text]"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GB" sz="1000" b="0" i="0" dirty="0">
              <a:solidFill>
                <a:schemeClr val="bg1"/>
              </a:solidFill>
              <a:latin typeface="Arial Rounded MT Bold" panose="020F0704030504030204" pitchFamily="34" charset="77"/>
            </a:rPr>
            <a:t>Understand the intestines</a:t>
          </a:r>
          <a:endParaRPr lang="en-US" sz="1000" dirty="0">
            <a:solidFill>
              <a:schemeClr val="bg1"/>
            </a:solidFill>
            <a:latin typeface="Arial Rounded MT Bold" panose="020F0704030504030204" pitchFamily="34" charset="77"/>
          </a:endParaRPr>
        </a:p>
      </dgm:t>
    </dgm:pt>
    <dgm:pt modelId="{BC77DCEA-B31E-DE4F-BA93-B388EFF793B3}" type="parTrans" cxnId="{E3081E91-40D0-DC4A-819B-908C62AA5F4D}">
      <dgm:prSet/>
      <dgm:spPr/>
      <dgm:t>
        <a:bodyPr/>
        <a:lstStyle/>
        <a:p>
          <a:endParaRPr lang="en-US"/>
        </a:p>
      </dgm:t>
    </dgm:pt>
    <dgm:pt modelId="{E1BC7FDD-2F05-4244-8CE4-2A88A384D8B5}" type="sibTrans" cxnId="{E3081E91-40D0-DC4A-819B-908C62AA5F4D}">
      <dgm:prSet/>
      <dgm:spPr/>
      <dgm:t>
        <a:bodyPr/>
        <a:lstStyle/>
        <a:p>
          <a:endParaRPr lang="en-US"/>
        </a:p>
      </dgm:t>
    </dgm:pt>
    <dgm:pt modelId="{02AF743E-DB70-6747-8925-276D9DA7084C}">
      <dgm:prSet/>
      <dgm:spPr/>
      <dgm:t>
        <a:bodyPr/>
        <a:lstStyle/>
        <a:p>
          <a:r>
            <a:rPr lang="en-US" dirty="0"/>
            <a:t>4</a:t>
          </a:r>
        </a:p>
      </dgm:t>
    </dgm:pt>
    <dgm:pt modelId="{C21F0B62-79D6-2047-9B14-643B3304FBB0}" type="parTrans" cxnId="{B77C15C2-5A83-7947-92B8-7035C18B03E9}">
      <dgm:prSet/>
      <dgm:spPr/>
      <dgm:t>
        <a:bodyPr/>
        <a:lstStyle/>
        <a:p>
          <a:endParaRPr lang="en-US"/>
        </a:p>
      </dgm:t>
    </dgm:pt>
    <dgm:pt modelId="{3DDCEAE7-C9C4-BB42-BBED-6F02F6568137}" type="sibTrans" cxnId="{B77C15C2-5A83-7947-92B8-7035C18B03E9}">
      <dgm:prSet/>
      <dgm:spPr/>
      <dgm:t>
        <a:bodyPr/>
        <a:lstStyle/>
        <a:p>
          <a:endParaRPr lang="en-US"/>
        </a:p>
      </dgm:t>
    </dgm:pt>
    <dgm:pt modelId="{99416F14-FCF6-3F4D-8F66-499D445856BE}">
      <dgm:prSet/>
      <dgm:spPr/>
      <dgm:t>
        <a:bodyPr/>
        <a:lstStyle/>
        <a:p>
          <a:r>
            <a:rPr lang="en-US" dirty="0"/>
            <a:t>5</a:t>
          </a:r>
        </a:p>
      </dgm:t>
    </dgm:pt>
    <dgm:pt modelId="{D2B32315-6DE8-F64B-B371-44423B7B40A3}" type="parTrans" cxnId="{336BBAC8-8048-E04B-B98B-88FCF98E9FC7}">
      <dgm:prSet/>
      <dgm:spPr/>
      <dgm:t>
        <a:bodyPr/>
        <a:lstStyle/>
        <a:p>
          <a:endParaRPr lang="en-US"/>
        </a:p>
      </dgm:t>
    </dgm:pt>
    <dgm:pt modelId="{8C4477E0-8ACB-2841-A79F-4AF8AA78D5DE}" type="sibTrans" cxnId="{336BBAC8-8048-E04B-B98B-88FCF98E9FC7}">
      <dgm:prSet/>
      <dgm:spPr/>
      <dgm:t>
        <a:bodyPr/>
        <a:lstStyle/>
        <a:p>
          <a:endParaRPr lang="en-US"/>
        </a:p>
      </dgm:t>
    </dgm:pt>
    <dgm:pt modelId="{31CB49BC-BEE7-FC47-B94A-229C8CEA4A6E}">
      <dgm:prSet/>
      <dgm:spPr/>
      <dgm:t>
        <a:bodyPr/>
        <a:lstStyle/>
        <a:p>
          <a:r>
            <a:rPr lang="en-US" dirty="0"/>
            <a:t>6</a:t>
          </a:r>
        </a:p>
      </dgm:t>
    </dgm:pt>
    <dgm:pt modelId="{7F97B711-2F44-CB4F-8AE2-0CF295ADEE58}" type="parTrans" cxnId="{B6418207-7A3D-FE4F-9D30-E1DDBF3BCBBB}">
      <dgm:prSet/>
      <dgm:spPr/>
      <dgm:t>
        <a:bodyPr/>
        <a:lstStyle/>
        <a:p>
          <a:endParaRPr lang="en-US"/>
        </a:p>
      </dgm:t>
    </dgm:pt>
    <dgm:pt modelId="{54717B2F-2464-A240-9852-843CC9079F7B}" type="sibTrans" cxnId="{B6418207-7A3D-FE4F-9D30-E1DDBF3BCBBB}">
      <dgm:prSet/>
      <dgm:spPr/>
      <dgm:t>
        <a:bodyPr/>
        <a:lstStyle/>
        <a:p>
          <a:endParaRPr lang="en-US"/>
        </a:p>
      </dgm:t>
    </dgm:pt>
    <dgm:pt modelId="{FEEE741C-BCC5-3C46-89E9-E353FC8F7765}">
      <dgm:prSet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GB" sz="1000" b="0" i="0" dirty="0">
              <a:solidFill>
                <a:schemeClr val="bg1"/>
              </a:solidFill>
              <a:latin typeface="Arial Rounded MT Bold" panose="020F0704030504030204" pitchFamily="34" charset="77"/>
            </a:rPr>
            <a:t>Understand the food pyramid and why it’s important</a:t>
          </a:r>
          <a:endParaRPr lang="en-US" sz="1000" dirty="0">
            <a:solidFill>
              <a:schemeClr val="bg1"/>
            </a:solidFill>
            <a:latin typeface="Arial Rounded MT Bold" panose="020F0704030504030204" pitchFamily="34" charset="77"/>
          </a:endParaRPr>
        </a:p>
      </dgm:t>
    </dgm:pt>
    <dgm:pt modelId="{D93F5610-9C09-DB44-8B7B-DCEF951276DB}" type="parTrans" cxnId="{D7AB8973-BE2D-0249-BFF9-710E9919DC24}">
      <dgm:prSet/>
      <dgm:spPr/>
      <dgm:t>
        <a:bodyPr/>
        <a:lstStyle/>
        <a:p>
          <a:endParaRPr lang="en-US"/>
        </a:p>
      </dgm:t>
    </dgm:pt>
    <dgm:pt modelId="{E780A7AA-535E-8741-B786-D6748C9BE464}" type="sibTrans" cxnId="{D7AB8973-BE2D-0249-BFF9-710E9919DC24}">
      <dgm:prSet/>
      <dgm:spPr/>
      <dgm:t>
        <a:bodyPr/>
        <a:lstStyle/>
        <a:p>
          <a:endParaRPr lang="en-US"/>
        </a:p>
      </dgm:t>
    </dgm:pt>
    <dgm:pt modelId="{2A6EDB5B-4751-9F45-AC00-FE22F5E4EFA0}">
      <dgm:prSet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1000" dirty="0">
              <a:solidFill>
                <a:schemeClr val="bg1"/>
              </a:solidFill>
              <a:latin typeface="Arial Rounded MT Bold" panose="020F0704030504030204" pitchFamily="34" charset="77"/>
            </a:rPr>
            <a:t>Know about vitamins and minerals</a:t>
          </a:r>
        </a:p>
      </dgm:t>
    </dgm:pt>
    <dgm:pt modelId="{C6AF1E57-0CC6-8C41-9028-72FDAD6D617D}" type="parTrans" cxnId="{8A932C60-212C-8646-B1CE-258DEA984C6E}">
      <dgm:prSet/>
      <dgm:spPr/>
      <dgm:t>
        <a:bodyPr/>
        <a:lstStyle/>
        <a:p>
          <a:endParaRPr lang="en-US"/>
        </a:p>
      </dgm:t>
    </dgm:pt>
    <dgm:pt modelId="{733A9685-E246-2E48-A22A-0D4A28262135}" type="sibTrans" cxnId="{8A932C60-212C-8646-B1CE-258DEA984C6E}">
      <dgm:prSet/>
      <dgm:spPr/>
      <dgm:t>
        <a:bodyPr/>
        <a:lstStyle/>
        <a:p>
          <a:endParaRPr lang="en-US"/>
        </a:p>
      </dgm:t>
    </dgm:pt>
    <dgm:pt modelId="{28E941F2-4514-8240-8FFD-0CBCCC0EFDDC}">
      <dgm:prSet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GB" sz="1000" b="0" i="0" dirty="0">
              <a:solidFill>
                <a:schemeClr val="bg1"/>
              </a:solidFill>
              <a:latin typeface="Arial Rounded MT Bold" panose="020F0704030504030204" pitchFamily="34" charset="77"/>
            </a:rPr>
            <a:t>Understand the food chain; know how natural cycles work</a:t>
          </a:r>
          <a:endParaRPr lang="en-US" sz="1000" dirty="0">
            <a:solidFill>
              <a:schemeClr val="bg1"/>
            </a:solidFill>
            <a:latin typeface="Arial Rounded MT Bold" panose="020F0704030504030204" pitchFamily="34" charset="77"/>
          </a:endParaRPr>
        </a:p>
      </dgm:t>
    </dgm:pt>
    <dgm:pt modelId="{A6827C5F-B597-B549-B466-EC0374B828EF}" type="parTrans" cxnId="{18876015-2E35-0E47-9027-CD7285D2F58A}">
      <dgm:prSet/>
      <dgm:spPr/>
      <dgm:t>
        <a:bodyPr/>
        <a:lstStyle/>
        <a:p>
          <a:endParaRPr lang="en-US"/>
        </a:p>
      </dgm:t>
    </dgm:pt>
    <dgm:pt modelId="{EC34817A-7301-8F4F-BB61-0132B9E6A8FE}" type="sibTrans" cxnId="{18876015-2E35-0E47-9027-CD7285D2F58A}">
      <dgm:prSet/>
      <dgm:spPr/>
      <dgm:t>
        <a:bodyPr/>
        <a:lstStyle/>
        <a:p>
          <a:endParaRPr lang="en-US"/>
        </a:p>
      </dgm:t>
    </dgm:pt>
    <dgm:pt modelId="{878CAB9E-8E3F-CC4C-9070-705F3FBF55BD}">
      <dgm:prSet phldrT="[Text]"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1000" dirty="0">
              <a:solidFill>
                <a:schemeClr val="bg1"/>
              </a:solidFill>
              <a:latin typeface="Arial Rounded MT Bold" panose="020F0704030504030204" pitchFamily="34" charset="77"/>
            </a:rPr>
            <a:t>Understand salivary glands and taste buds</a:t>
          </a:r>
        </a:p>
      </dgm:t>
    </dgm:pt>
    <dgm:pt modelId="{E50E14BA-D221-2440-8CC3-E36DE300C753}" type="sibTrans" cxnId="{19127F44-9D9E-9E49-A9BA-E9C7DF065135}">
      <dgm:prSet/>
      <dgm:spPr/>
      <dgm:t>
        <a:bodyPr/>
        <a:lstStyle/>
        <a:p>
          <a:endParaRPr lang="en-US"/>
        </a:p>
      </dgm:t>
    </dgm:pt>
    <dgm:pt modelId="{7CDF3959-E71B-7341-994E-6C51D863CA1F}" type="parTrans" cxnId="{19127F44-9D9E-9E49-A9BA-E9C7DF065135}">
      <dgm:prSet/>
      <dgm:spPr/>
      <dgm:t>
        <a:bodyPr/>
        <a:lstStyle/>
        <a:p>
          <a:endParaRPr lang="en-US"/>
        </a:p>
      </dgm:t>
    </dgm:pt>
    <dgm:pt modelId="{49D9E9C3-3D60-3C40-B1A2-3C95E4F97653}" type="pres">
      <dgm:prSet presAssocID="{6726D1A0-E760-F94A-94D0-46AE16CC9530}" presName="linearFlow" presStyleCnt="0">
        <dgm:presLayoutVars>
          <dgm:dir/>
          <dgm:animLvl val="lvl"/>
          <dgm:resizeHandles val="exact"/>
        </dgm:presLayoutVars>
      </dgm:prSet>
      <dgm:spPr/>
    </dgm:pt>
    <dgm:pt modelId="{5A82183E-1B97-CF46-858B-BEE7486B884F}" type="pres">
      <dgm:prSet presAssocID="{60334116-AE8F-4042-BE62-5A0FE2D25D32}" presName="composite" presStyleCnt="0"/>
      <dgm:spPr/>
    </dgm:pt>
    <dgm:pt modelId="{6D31BB98-FBC5-B24A-AA68-034605647904}" type="pres">
      <dgm:prSet presAssocID="{60334116-AE8F-4042-BE62-5A0FE2D25D32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CB5D7277-7356-DA4E-B671-977C17BD272B}" type="pres">
      <dgm:prSet presAssocID="{60334116-AE8F-4042-BE62-5A0FE2D25D32}" presName="descendantText" presStyleLbl="alignAcc1" presStyleIdx="0" presStyleCnt="6" custLinFactNeighborX="1377" custLinFactNeighborY="-200">
        <dgm:presLayoutVars>
          <dgm:bulletEnabled val="1"/>
        </dgm:presLayoutVars>
      </dgm:prSet>
      <dgm:spPr/>
    </dgm:pt>
    <dgm:pt modelId="{928C02E5-D550-E04D-9C59-F2C89B0680A8}" type="pres">
      <dgm:prSet presAssocID="{D1F71511-FA7E-2844-B3B9-B0D08B77CE13}" presName="sp" presStyleCnt="0"/>
      <dgm:spPr/>
    </dgm:pt>
    <dgm:pt modelId="{A427E07D-5D6F-3649-8670-FD6415AFFFBF}" type="pres">
      <dgm:prSet presAssocID="{A85C9910-A9DB-E147-9D02-1D168943289E}" presName="composite" presStyleCnt="0"/>
      <dgm:spPr/>
    </dgm:pt>
    <dgm:pt modelId="{397953D2-6E18-3745-B626-71F5134FB430}" type="pres">
      <dgm:prSet presAssocID="{A85C9910-A9DB-E147-9D02-1D168943289E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4355F5A9-B157-8D4A-AB98-0C4250E766EE}" type="pres">
      <dgm:prSet presAssocID="{A85C9910-A9DB-E147-9D02-1D168943289E}" presName="descendantText" presStyleLbl="alignAcc1" presStyleIdx="1" presStyleCnt="6">
        <dgm:presLayoutVars>
          <dgm:bulletEnabled val="1"/>
        </dgm:presLayoutVars>
      </dgm:prSet>
      <dgm:spPr/>
    </dgm:pt>
    <dgm:pt modelId="{8EB99DD4-BF16-5647-A1AB-0B6A79D06300}" type="pres">
      <dgm:prSet presAssocID="{218CBC29-D7DE-C14C-AD28-96D03152A627}" presName="sp" presStyleCnt="0"/>
      <dgm:spPr/>
    </dgm:pt>
    <dgm:pt modelId="{C91183A3-3C54-A546-BEC3-5A86D950A327}" type="pres">
      <dgm:prSet presAssocID="{FFDF1F66-5448-A541-841A-3903F8AF8126}" presName="composite" presStyleCnt="0"/>
      <dgm:spPr/>
    </dgm:pt>
    <dgm:pt modelId="{760063DB-AF1F-C64B-AAFF-7A5CF1F73383}" type="pres">
      <dgm:prSet presAssocID="{FFDF1F66-5448-A541-841A-3903F8AF8126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55F7B3E5-1C46-7F47-B4D3-89D4384AC6D0}" type="pres">
      <dgm:prSet presAssocID="{FFDF1F66-5448-A541-841A-3903F8AF8126}" presName="descendantText" presStyleLbl="alignAcc1" presStyleIdx="2" presStyleCnt="6">
        <dgm:presLayoutVars>
          <dgm:bulletEnabled val="1"/>
        </dgm:presLayoutVars>
      </dgm:prSet>
      <dgm:spPr/>
    </dgm:pt>
    <dgm:pt modelId="{8E070FB6-6CE3-D943-8E64-61140BFD12A8}" type="pres">
      <dgm:prSet presAssocID="{9C962CCC-F2F5-B844-94E4-CCD840288D14}" presName="sp" presStyleCnt="0"/>
      <dgm:spPr/>
    </dgm:pt>
    <dgm:pt modelId="{9E6B84CA-89EF-5C40-B2B4-50ABA44F3761}" type="pres">
      <dgm:prSet presAssocID="{02AF743E-DB70-6747-8925-276D9DA7084C}" presName="composite" presStyleCnt="0"/>
      <dgm:spPr/>
    </dgm:pt>
    <dgm:pt modelId="{8F93BBB6-51C1-C64E-B299-E8EE4732D6D3}" type="pres">
      <dgm:prSet presAssocID="{02AF743E-DB70-6747-8925-276D9DA7084C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AAC82FAB-5685-3C47-AA41-48063916F55C}" type="pres">
      <dgm:prSet presAssocID="{02AF743E-DB70-6747-8925-276D9DA7084C}" presName="descendantText" presStyleLbl="alignAcc1" presStyleIdx="3" presStyleCnt="6">
        <dgm:presLayoutVars>
          <dgm:bulletEnabled val="1"/>
        </dgm:presLayoutVars>
      </dgm:prSet>
      <dgm:spPr/>
    </dgm:pt>
    <dgm:pt modelId="{70D32FAC-05B5-AF45-AB7D-35C13B966C2C}" type="pres">
      <dgm:prSet presAssocID="{3DDCEAE7-C9C4-BB42-BBED-6F02F6568137}" presName="sp" presStyleCnt="0"/>
      <dgm:spPr/>
    </dgm:pt>
    <dgm:pt modelId="{4A244E3E-E16E-784A-A158-761892C34BD8}" type="pres">
      <dgm:prSet presAssocID="{99416F14-FCF6-3F4D-8F66-499D445856BE}" presName="composite" presStyleCnt="0"/>
      <dgm:spPr/>
    </dgm:pt>
    <dgm:pt modelId="{8BF7AC73-55EB-DF45-A191-4C2EF7F4A9EE}" type="pres">
      <dgm:prSet presAssocID="{99416F14-FCF6-3F4D-8F66-499D445856BE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C9814DBD-AFFB-8740-ABAF-67E162DB6C1D}" type="pres">
      <dgm:prSet presAssocID="{99416F14-FCF6-3F4D-8F66-499D445856BE}" presName="descendantText" presStyleLbl="alignAcc1" presStyleIdx="4" presStyleCnt="6">
        <dgm:presLayoutVars>
          <dgm:bulletEnabled val="1"/>
        </dgm:presLayoutVars>
      </dgm:prSet>
      <dgm:spPr/>
    </dgm:pt>
    <dgm:pt modelId="{1891C704-E48A-B142-BD64-BB514830677D}" type="pres">
      <dgm:prSet presAssocID="{8C4477E0-8ACB-2841-A79F-4AF8AA78D5DE}" presName="sp" presStyleCnt="0"/>
      <dgm:spPr/>
    </dgm:pt>
    <dgm:pt modelId="{7A724346-B88E-1042-9487-E6A969A1EC8B}" type="pres">
      <dgm:prSet presAssocID="{31CB49BC-BEE7-FC47-B94A-229C8CEA4A6E}" presName="composite" presStyleCnt="0"/>
      <dgm:spPr/>
    </dgm:pt>
    <dgm:pt modelId="{C5947311-F85B-2C49-B84B-C42DF20AF7AD}" type="pres">
      <dgm:prSet presAssocID="{31CB49BC-BEE7-FC47-B94A-229C8CEA4A6E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017A3998-26FF-824B-BAC0-3F55F13BA27F}" type="pres">
      <dgm:prSet presAssocID="{31CB49BC-BEE7-FC47-B94A-229C8CEA4A6E}" presName="descendantText" presStyleLbl="alignAcc1" presStyleIdx="5" presStyleCnt="6" custLinFactNeighborX="447" custLinFactNeighborY="4344">
        <dgm:presLayoutVars>
          <dgm:bulletEnabled val="1"/>
        </dgm:presLayoutVars>
      </dgm:prSet>
      <dgm:spPr/>
    </dgm:pt>
  </dgm:ptLst>
  <dgm:cxnLst>
    <dgm:cxn modelId="{9B8D8402-A9F9-5A49-9CDA-4179CA8FA075}" type="presOf" srcId="{FEEE741C-BCC5-3C46-89E9-E353FC8F7765}" destId="{AAC82FAB-5685-3C47-AA41-48063916F55C}" srcOrd="0" destOrd="0" presId="urn:microsoft.com/office/officeart/2005/8/layout/chevron2"/>
    <dgm:cxn modelId="{B6418207-7A3D-FE4F-9D30-E1DDBF3BCBBB}" srcId="{6726D1A0-E760-F94A-94D0-46AE16CC9530}" destId="{31CB49BC-BEE7-FC47-B94A-229C8CEA4A6E}" srcOrd="5" destOrd="0" parTransId="{7F97B711-2F44-CB4F-8AE2-0CF295ADEE58}" sibTransId="{54717B2F-2464-A240-9852-843CC9079F7B}"/>
    <dgm:cxn modelId="{34F16E13-9588-824E-BD74-57D62D53DE1E}" type="presOf" srcId="{878CAB9E-8E3F-CC4C-9070-705F3FBF55BD}" destId="{CB5D7277-7356-DA4E-B671-977C17BD272B}" srcOrd="0" destOrd="0" presId="urn:microsoft.com/office/officeart/2005/8/layout/chevron2"/>
    <dgm:cxn modelId="{18876015-2E35-0E47-9027-CD7285D2F58A}" srcId="{31CB49BC-BEE7-FC47-B94A-229C8CEA4A6E}" destId="{28E941F2-4514-8240-8FFD-0CBCCC0EFDDC}" srcOrd="0" destOrd="0" parTransId="{A6827C5F-B597-B549-B466-EC0374B828EF}" sibTransId="{EC34817A-7301-8F4F-BB61-0132B9E6A8FE}"/>
    <dgm:cxn modelId="{4A20F51F-9B5D-DD4F-93FF-13D6BBB16867}" type="presOf" srcId="{FB6663D1-7E9E-CC42-B324-F5BBAE8447F5}" destId="{55F7B3E5-1C46-7F47-B4D3-89D4384AC6D0}" srcOrd="0" destOrd="0" presId="urn:microsoft.com/office/officeart/2005/8/layout/chevron2"/>
    <dgm:cxn modelId="{379A9A40-9F06-A142-AD93-26B96BD88712}" type="presOf" srcId="{6C5F03D9-AAEB-F04A-AFF8-BF1D905C2EA4}" destId="{4355F5A9-B157-8D4A-AB98-0C4250E766EE}" srcOrd="0" destOrd="0" presId="urn:microsoft.com/office/officeart/2005/8/layout/chevron2"/>
    <dgm:cxn modelId="{19127F44-9D9E-9E49-A9BA-E9C7DF065135}" srcId="{60334116-AE8F-4042-BE62-5A0FE2D25D32}" destId="{878CAB9E-8E3F-CC4C-9070-705F3FBF55BD}" srcOrd="0" destOrd="0" parTransId="{7CDF3959-E71B-7341-994E-6C51D863CA1F}" sibTransId="{E50E14BA-D221-2440-8CC3-E36DE300C753}"/>
    <dgm:cxn modelId="{6FDB8C45-33E3-064E-BFEB-EA8B888FBDEB}" srcId="{6726D1A0-E760-F94A-94D0-46AE16CC9530}" destId="{A85C9910-A9DB-E147-9D02-1D168943289E}" srcOrd="1" destOrd="0" parTransId="{3522010A-4F3D-F946-86DC-BA4D5A865A05}" sibTransId="{218CBC29-D7DE-C14C-AD28-96D03152A627}"/>
    <dgm:cxn modelId="{6E87684B-69CE-3F47-ABCD-74AF0215385F}" type="presOf" srcId="{99416F14-FCF6-3F4D-8F66-499D445856BE}" destId="{8BF7AC73-55EB-DF45-A191-4C2EF7F4A9EE}" srcOrd="0" destOrd="0" presId="urn:microsoft.com/office/officeart/2005/8/layout/chevron2"/>
    <dgm:cxn modelId="{A5A26D50-E168-444C-9D14-CBB1F7198EB0}" type="presOf" srcId="{A85C9910-A9DB-E147-9D02-1D168943289E}" destId="{397953D2-6E18-3745-B626-71F5134FB430}" srcOrd="0" destOrd="0" presId="urn:microsoft.com/office/officeart/2005/8/layout/chevron2"/>
    <dgm:cxn modelId="{8A932C60-212C-8646-B1CE-258DEA984C6E}" srcId="{99416F14-FCF6-3F4D-8F66-499D445856BE}" destId="{2A6EDB5B-4751-9F45-AC00-FE22F5E4EFA0}" srcOrd="0" destOrd="0" parTransId="{C6AF1E57-0CC6-8C41-9028-72FDAD6D617D}" sibTransId="{733A9685-E246-2E48-A22A-0D4A28262135}"/>
    <dgm:cxn modelId="{D7AB8973-BE2D-0249-BFF9-710E9919DC24}" srcId="{02AF743E-DB70-6747-8925-276D9DA7084C}" destId="{FEEE741C-BCC5-3C46-89E9-E353FC8F7765}" srcOrd="0" destOrd="0" parTransId="{D93F5610-9C09-DB44-8B7B-DCEF951276DB}" sibTransId="{E780A7AA-535E-8741-B786-D6748C9BE464}"/>
    <dgm:cxn modelId="{D59BB085-3377-5543-9F89-44DDAB961527}" type="presOf" srcId="{2A6EDB5B-4751-9F45-AC00-FE22F5E4EFA0}" destId="{C9814DBD-AFFB-8740-ABAF-67E162DB6C1D}" srcOrd="0" destOrd="0" presId="urn:microsoft.com/office/officeart/2005/8/layout/chevron2"/>
    <dgm:cxn modelId="{E3081E91-40D0-DC4A-819B-908C62AA5F4D}" srcId="{FFDF1F66-5448-A541-841A-3903F8AF8126}" destId="{FB6663D1-7E9E-CC42-B324-F5BBAE8447F5}" srcOrd="0" destOrd="0" parTransId="{BC77DCEA-B31E-DE4F-BA93-B388EFF793B3}" sibTransId="{E1BC7FDD-2F05-4244-8CE4-2A88A384D8B5}"/>
    <dgm:cxn modelId="{B77C15C2-5A83-7947-92B8-7035C18B03E9}" srcId="{6726D1A0-E760-F94A-94D0-46AE16CC9530}" destId="{02AF743E-DB70-6747-8925-276D9DA7084C}" srcOrd="3" destOrd="0" parTransId="{C21F0B62-79D6-2047-9B14-643B3304FBB0}" sibTransId="{3DDCEAE7-C9C4-BB42-BBED-6F02F6568137}"/>
    <dgm:cxn modelId="{F2100AC6-2361-6947-8F3B-D85D2D0D0C00}" type="presOf" srcId="{31CB49BC-BEE7-FC47-B94A-229C8CEA4A6E}" destId="{C5947311-F85B-2C49-B84B-C42DF20AF7AD}" srcOrd="0" destOrd="0" presId="urn:microsoft.com/office/officeart/2005/8/layout/chevron2"/>
    <dgm:cxn modelId="{BA0313C8-A1D6-FB42-91F6-F31E6A8CA6EA}" srcId="{A85C9910-A9DB-E147-9D02-1D168943289E}" destId="{6C5F03D9-AAEB-F04A-AFF8-BF1D905C2EA4}" srcOrd="0" destOrd="0" parTransId="{087ADC3F-7AF8-2A4B-9373-057855F8DD20}" sibTransId="{A8975537-E1C4-2C49-A20A-154BD9DF580A}"/>
    <dgm:cxn modelId="{336BBAC8-8048-E04B-B98B-88FCF98E9FC7}" srcId="{6726D1A0-E760-F94A-94D0-46AE16CC9530}" destId="{99416F14-FCF6-3F4D-8F66-499D445856BE}" srcOrd="4" destOrd="0" parTransId="{D2B32315-6DE8-F64B-B371-44423B7B40A3}" sibTransId="{8C4477E0-8ACB-2841-A79F-4AF8AA78D5DE}"/>
    <dgm:cxn modelId="{7C63BCCB-B068-8148-BED6-E86370903142}" type="presOf" srcId="{60334116-AE8F-4042-BE62-5A0FE2D25D32}" destId="{6D31BB98-FBC5-B24A-AA68-034605647904}" srcOrd="0" destOrd="0" presId="urn:microsoft.com/office/officeart/2005/8/layout/chevron2"/>
    <dgm:cxn modelId="{AA3A07DC-533C-604D-BE03-EE5872BBE0DD}" type="presOf" srcId="{28E941F2-4514-8240-8FFD-0CBCCC0EFDDC}" destId="{017A3998-26FF-824B-BAC0-3F55F13BA27F}" srcOrd="0" destOrd="0" presId="urn:microsoft.com/office/officeart/2005/8/layout/chevron2"/>
    <dgm:cxn modelId="{F9B40FDC-6A28-D442-BBE0-A1B00D871279}" type="presOf" srcId="{FFDF1F66-5448-A541-841A-3903F8AF8126}" destId="{760063DB-AF1F-C64B-AAFF-7A5CF1F73383}" srcOrd="0" destOrd="0" presId="urn:microsoft.com/office/officeart/2005/8/layout/chevron2"/>
    <dgm:cxn modelId="{318E88DC-6C8E-0540-9DC9-5CEBD2093647}" type="presOf" srcId="{6726D1A0-E760-F94A-94D0-46AE16CC9530}" destId="{49D9E9C3-3D60-3C40-B1A2-3C95E4F97653}" srcOrd="0" destOrd="0" presId="urn:microsoft.com/office/officeart/2005/8/layout/chevron2"/>
    <dgm:cxn modelId="{03E2C3DE-8151-724F-9528-1A4B1D9DFD26}" type="presOf" srcId="{02AF743E-DB70-6747-8925-276D9DA7084C}" destId="{8F93BBB6-51C1-C64E-B299-E8EE4732D6D3}" srcOrd="0" destOrd="0" presId="urn:microsoft.com/office/officeart/2005/8/layout/chevron2"/>
    <dgm:cxn modelId="{70812BE2-555A-BA41-A9F4-747BA5FEA207}" srcId="{6726D1A0-E760-F94A-94D0-46AE16CC9530}" destId="{FFDF1F66-5448-A541-841A-3903F8AF8126}" srcOrd="2" destOrd="0" parTransId="{8C0AE201-4917-0E45-B6F0-BB0F26B46C62}" sibTransId="{9C962CCC-F2F5-B844-94E4-CCD840288D14}"/>
    <dgm:cxn modelId="{4F5990FF-4CA7-4048-8937-F8B015085499}" srcId="{6726D1A0-E760-F94A-94D0-46AE16CC9530}" destId="{60334116-AE8F-4042-BE62-5A0FE2D25D32}" srcOrd="0" destOrd="0" parTransId="{6B10CD53-7FB5-6F41-AEE4-05102E96EE56}" sibTransId="{D1F71511-FA7E-2844-B3B9-B0D08B77CE13}"/>
    <dgm:cxn modelId="{B6AAA4E7-68D4-5E46-85D7-A648DBDDA700}" type="presParOf" srcId="{49D9E9C3-3D60-3C40-B1A2-3C95E4F97653}" destId="{5A82183E-1B97-CF46-858B-BEE7486B884F}" srcOrd="0" destOrd="0" presId="urn:microsoft.com/office/officeart/2005/8/layout/chevron2"/>
    <dgm:cxn modelId="{4ACF792E-897F-0F49-8BFA-46E359F9DED2}" type="presParOf" srcId="{5A82183E-1B97-CF46-858B-BEE7486B884F}" destId="{6D31BB98-FBC5-B24A-AA68-034605647904}" srcOrd="0" destOrd="0" presId="urn:microsoft.com/office/officeart/2005/8/layout/chevron2"/>
    <dgm:cxn modelId="{DA4390F9-4310-ED4F-9228-A716A6174688}" type="presParOf" srcId="{5A82183E-1B97-CF46-858B-BEE7486B884F}" destId="{CB5D7277-7356-DA4E-B671-977C17BD272B}" srcOrd="1" destOrd="0" presId="urn:microsoft.com/office/officeart/2005/8/layout/chevron2"/>
    <dgm:cxn modelId="{8861CEBA-E453-244D-9B03-8ED6CB20F593}" type="presParOf" srcId="{49D9E9C3-3D60-3C40-B1A2-3C95E4F97653}" destId="{928C02E5-D550-E04D-9C59-F2C89B0680A8}" srcOrd="1" destOrd="0" presId="urn:microsoft.com/office/officeart/2005/8/layout/chevron2"/>
    <dgm:cxn modelId="{6A8801D2-7B46-C644-992D-E774F6278E8B}" type="presParOf" srcId="{49D9E9C3-3D60-3C40-B1A2-3C95E4F97653}" destId="{A427E07D-5D6F-3649-8670-FD6415AFFFBF}" srcOrd="2" destOrd="0" presId="urn:microsoft.com/office/officeart/2005/8/layout/chevron2"/>
    <dgm:cxn modelId="{380A72A4-5E5D-1840-9055-7AFC270B020D}" type="presParOf" srcId="{A427E07D-5D6F-3649-8670-FD6415AFFFBF}" destId="{397953D2-6E18-3745-B626-71F5134FB430}" srcOrd="0" destOrd="0" presId="urn:microsoft.com/office/officeart/2005/8/layout/chevron2"/>
    <dgm:cxn modelId="{83A8C69A-7B50-FC4E-8B98-08D60BB5FE13}" type="presParOf" srcId="{A427E07D-5D6F-3649-8670-FD6415AFFFBF}" destId="{4355F5A9-B157-8D4A-AB98-0C4250E766EE}" srcOrd="1" destOrd="0" presId="urn:microsoft.com/office/officeart/2005/8/layout/chevron2"/>
    <dgm:cxn modelId="{7B1B4511-B2DE-0B43-9433-CBD6FDD4209B}" type="presParOf" srcId="{49D9E9C3-3D60-3C40-B1A2-3C95E4F97653}" destId="{8EB99DD4-BF16-5647-A1AB-0B6A79D06300}" srcOrd="3" destOrd="0" presId="urn:microsoft.com/office/officeart/2005/8/layout/chevron2"/>
    <dgm:cxn modelId="{A80163F2-F47D-F343-BE5B-74DF4A9B77C7}" type="presParOf" srcId="{49D9E9C3-3D60-3C40-B1A2-3C95E4F97653}" destId="{C91183A3-3C54-A546-BEC3-5A86D950A327}" srcOrd="4" destOrd="0" presId="urn:microsoft.com/office/officeart/2005/8/layout/chevron2"/>
    <dgm:cxn modelId="{7256E42E-3729-3340-96DA-42076D8589CA}" type="presParOf" srcId="{C91183A3-3C54-A546-BEC3-5A86D950A327}" destId="{760063DB-AF1F-C64B-AAFF-7A5CF1F73383}" srcOrd="0" destOrd="0" presId="urn:microsoft.com/office/officeart/2005/8/layout/chevron2"/>
    <dgm:cxn modelId="{1C03F5BB-12BD-C841-BCDB-292ED66BC7A0}" type="presParOf" srcId="{C91183A3-3C54-A546-BEC3-5A86D950A327}" destId="{55F7B3E5-1C46-7F47-B4D3-89D4384AC6D0}" srcOrd="1" destOrd="0" presId="urn:microsoft.com/office/officeart/2005/8/layout/chevron2"/>
    <dgm:cxn modelId="{FB6AEF5D-87D6-D345-9242-36938B287A44}" type="presParOf" srcId="{49D9E9C3-3D60-3C40-B1A2-3C95E4F97653}" destId="{8E070FB6-6CE3-D943-8E64-61140BFD12A8}" srcOrd="5" destOrd="0" presId="urn:microsoft.com/office/officeart/2005/8/layout/chevron2"/>
    <dgm:cxn modelId="{26FADF6A-FB81-B041-844C-2DEF9A6187E6}" type="presParOf" srcId="{49D9E9C3-3D60-3C40-B1A2-3C95E4F97653}" destId="{9E6B84CA-89EF-5C40-B2B4-50ABA44F3761}" srcOrd="6" destOrd="0" presId="urn:microsoft.com/office/officeart/2005/8/layout/chevron2"/>
    <dgm:cxn modelId="{2A40D0BD-A47C-0549-9660-DFC829D05F5B}" type="presParOf" srcId="{9E6B84CA-89EF-5C40-B2B4-50ABA44F3761}" destId="{8F93BBB6-51C1-C64E-B299-E8EE4732D6D3}" srcOrd="0" destOrd="0" presId="urn:microsoft.com/office/officeart/2005/8/layout/chevron2"/>
    <dgm:cxn modelId="{A10E3466-29DB-4C4C-A07C-DE9421C1A727}" type="presParOf" srcId="{9E6B84CA-89EF-5C40-B2B4-50ABA44F3761}" destId="{AAC82FAB-5685-3C47-AA41-48063916F55C}" srcOrd="1" destOrd="0" presId="urn:microsoft.com/office/officeart/2005/8/layout/chevron2"/>
    <dgm:cxn modelId="{481B9E75-6687-6A4F-8656-49D69EED0214}" type="presParOf" srcId="{49D9E9C3-3D60-3C40-B1A2-3C95E4F97653}" destId="{70D32FAC-05B5-AF45-AB7D-35C13B966C2C}" srcOrd="7" destOrd="0" presId="urn:microsoft.com/office/officeart/2005/8/layout/chevron2"/>
    <dgm:cxn modelId="{ED8729BC-F2BE-3D4E-AF0F-CE8EC8D7F8F2}" type="presParOf" srcId="{49D9E9C3-3D60-3C40-B1A2-3C95E4F97653}" destId="{4A244E3E-E16E-784A-A158-761892C34BD8}" srcOrd="8" destOrd="0" presId="urn:microsoft.com/office/officeart/2005/8/layout/chevron2"/>
    <dgm:cxn modelId="{E34305DF-9A76-6944-A857-04132B1B433C}" type="presParOf" srcId="{4A244E3E-E16E-784A-A158-761892C34BD8}" destId="{8BF7AC73-55EB-DF45-A191-4C2EF7F4A9EE}" srcOrd="0" destOrd="0" presId="urn:microsoft.com/office/officeart/2005/8/layout/chevron2"/>
    <dgm:cxn modelId="{03A9E574-ABF9-5847-9F44-644936259141}" type="presParOf" srcId="{4A244E3E-E16E-784A-A158-761892C34BD8}" destId="{C9814DBD-AFFB-8740-ABAF-67E162DB6C1D}" srcOrd="1" destOrd="0" presId="urn:microsoft.com/office/officeart/2005/8/layout/chevron2"/>
    <dgm:cxn modelId="{C9C7658B-992E-684E-B27F-436956C11835}" type="presParOf" srcId="{49D9E9C3-3D60-3C40-B1A2-3C95E4F97653}" destId="{1891C704-E48A-B142-BD64-BB514830677D}" srcOrd="9" destOrd="0" presId="urn:microsoft.com/office/officeart/2005/8/layout/chevron2"/>
    <dgm:cxn modelId="{D7D6A15B-3326-A44C-8F4A-D8C2285B61D7}" type="presParOf" srcId="{49D9E9C3-3D60-3C40-B1A2-3C95E4F97653}" destId="{7A724346-B88E-1042-9487-E6A969A1EC8B}" srcOrd="10" destOrd="0" presId="urn:microsoft.com/office/officeart/2005/8/layout/chevron2"/>
    <dgm:cxn modelId="{D5A173CA-E589-8D42-92D4-8C92A98C69F0}" type="presParOf" srcId="{7A724346-B88E-1042-9487-E6A969A1EC8B}" destId="{C5947311-F85B-2C49-B84B-C42DF20AF7AD}" srcOrd="0" destOrd="0" presId="urn:microsoft.com/office/officeart/2005/8/layout/chevron2"/>
    <dgm:cxn modelId="{F1F30160-D1B0-D046-8717-CF194E7A1095}" type="presParOf" srcId="{7A724346-B88E-1042-9487-E6A969A1EC8B}" destId="{017A3998-26FF-824B-BAC0-3F55F13BA2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1BB98-FBC5-B24A-AA68-034605647904}">
      <dsp:nvSpPr>
        <dsp:cNvPr id="0" name=""/>
        <dsp:cNvSpPr/>
      </dsp:nvSpPr>
      <dsp:spPr>
        <a:xfrm rot="5400000">
          <a:off x="-100088" y="101156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</a:t>
          </a:r>
        </a:p>
      </dsp:txBody>
      <dsp:txXfrm rot="-5400000">
        <a:off x="1" y="234607"/>
        <a:ext cx="467077" cy="200177"/>
      </dsp:txXfrm>
    </dsp:sp>
    <dsp:sp modelId="{CB5D7277-7356-DA4E-B671-977C17BD272B}">
      <dsp:nvSpPr>
        <dsp:cNvPr id="0" name=""/>
        <dsp:cNvSpPr/>
      </dsp:nvSpPr>
      <dsp:spPr>
        <a:xfrm rot="5400000">
          <a:off x="1395349" y="-928071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Understand salivary glands and taste buds</a:t>
          </a:r>
        </a:p>
      </dsp:txBody>
      <dsp:txXfrm rot="-5400000">
        <a:off x="467077" y="21373"/>
        <a:ext cx="2269087" cy="391371"/>
      </dsp:txXfrm>
    </dsp:sp>
    <dsp:sp modelId="{397953D2-6E18-3745-B626-71F5134FB430}">
      <dsp:nvSpPr>
        <dsp:cNvPr id="0" name=""/>
        <dsp:cNvSpPr/>
      </dsp:nvSpPr>
      <dsp:spPr>
        <a:xfrm rot="5400000">
          <a:off x="-100088" y="660385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</a:t>
          </a:r>
        </a:p>
      </dsp:txBody>
      <dsp:txXfrm rot="-5400000">
        <a:off x="1" y="793836"/>
        <a:ext cx="467077" cy="200177"/>
      </dsp:txXfrm>
    </dsp:sp>
    <dsp:sp modelId="{4355F5A9-B157-8D4A-AB98-0C4250E766EE}">
      <dsp:nvSpPr>
        <dsp:cNvPr id="0" name=""/>
        <dsp:cNvSpPr/>
      </dsp:nvSpPr>
      <dsp:spPr>
        <a:xfrm rot="5400000">
          <a:off x="1395349" y="-367975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000" b="0" i="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Know the different types of teeth</a:t>
          </a:r>
          <a:endParaRPr lang="en-US" sz="1000" kern="1200" dirty="0">
            <a:solidFill>
              <a:schemeClr val="bg1"/>
            </a:solidFill>
            <a:latin typeface="Arial Rounded MT Bold" panose="020F0704030504030204" pitchFamily="34" charset="77"/>
          </a:endParaRPr>
        </a:p>
      </dsp:txBody>
      <dsp:txXfrm rot="-5400000">
        <a:off x="467077" y="581469"/>
        <a:ext cx="2269087" cy="391371"/>
      </dsp:txXfrm>
    </dsp:sp>
    <dsp:sp modelId="{760063DB-AF1F-C64B-AAFF-7A5CF1F73383}">
      <dsp:nvSpPr>
        <dsp:cNvPr id="0" name=""/>
        <dsp:cNvSpPr/>
      </dsp:nvSpPr>
      <dsp:spPr>
        <a:xfrm rot="5400000">
          <a:off x="-100088" y="1219613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3</a:t>
          </a:r>
        </a:p>
      </dsp:txBody>
      <dsp:txXfrm rot="-5400000">
        <a:off x="1" y="1353064"/>
        <a:ext cx="467077" cy="200177"/>
      </dsp:txXfrm>
    </dsp:sp>
    <dsp:sp modelId="{55F7B3E5-1C46-7F47-B4D3-89D4384AC6D0}">
      <dsp:nvSpPr>
        <dsp:cNvPr id="0" name=""/>
        <dsp:cNvSpPr/>
      </dsp:nvSpPr>
      <dsp:spPr>
        <a:xfrm rot="5400000">
          <a:off x="1395349" y="191253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000" b="0" i="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Understand the intestines</a:t>
          </a:r>
          <a:endParaRPr lang="en-US" sz="1000" kern="1200" dirty="0">
            <a:solidFill>
              <a:schemeClr val="bg1"/>
            </a:solidFill>
            <a:latin typeface="Arial Rounded MT Bold" panose="020F0704030504030204" pitchFamily="34" charset="77"/>
          </a:endParaRPr>
        </a:p>
      </dsp:txBody>
      <dsp:txXfrm rot="-5400000">
        <a:off x="467077" y="1140697"/>
        <a:ext cx="2269087" cy="391371"/>
      </dsp:txXfrm>
    </dsp:sp>
    <dsp:sp modelId="{8F93BBB6-51C1-C64E-B299-E8EE4732D6D3}">
      <dsp:nvSpPr>
        <dsp:cNvPr id="0" name=""/>
        <dsp:cNvSpPr/>
      </dsp:nvSpPr>
      <dsp:spPr>
        <a:xfrm rot="5400000">
          <a:off x="-100088" y="1778842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4</a:t>
          </a:r>
        </a:p>
      </dsp:txBody>
      <dsp:txXfrm rot="-5400000">
        <a:off x="1" y="1912293"/>
        <a:ext cx="467077" cy="200177"/>
      </dsp:txXfrm>
    </dsp:sp>
    <dsp:sp modelId="{AAC82FAB-5685-3C47-AA41-48063916F55C}">
      <dsp:nvSpPr>
        <dsp:cNvPr id="0" name=""/>
        <dsp:cNvSpPr/>
      </dsp:nvSpPr>
      <dsp:spPr>
        <a:xfrm rot="5400000">
          <a:off x="1395349" y="750482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000" b="0" i="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Understand the food pyramid and why it’s important</a:t>
          </a:r>
          <a:endParaRPr lang="en-US" sz="1000" kern="1200" dirty="0">
            <a:solidFill>
              <a:schemeClr val="bg1"/>
            </a:solidFill>
            <a:latin typeface="Arial Rounded MT Bold" panose="020F0704030504030204" pitchFamily="34" charset="77"/>
          </a:endParaRPr>
        </a:p>
      </dsp:txBody>
      <dsp:txXfrm rot="-5400000">
        <a:off x="467077" y="1699926"/>
        <a:ext cx="2269087" cy="391371"/>
      </dsp:txXfrm>
    </dsp:sp>
    <dsp:sp modelId="{8BF7AC73-55EB-DF45-A191-4C2EF7F4A9EE}">
      <dsp:nvSpPr>
        <dsp:cNvPr id="0" name=""/>
        <dsp:cNvSpPr/>
      </dsp:nvSpPr>
      <dsp:spPr>
        <a:xfrm rot="5400000">
          <a:off x="-100088" y="2338071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5</a:t>
          </a:r>
        </a:p>
      </dsp:txBody>
      <dsp:txXfrm rot="-5400000">
        <a:off x="1" y="2471522"/>
        <a:ext cx="467077" cy="200177"/>
      </dsp:txXfrm>
    </dsp:sp>
    <dsp:sp modelId="{C9814DBD-AFFB-8740-ABAF-67E162DB6C1D}">
      <dsp:nvSpPr>
        <dsp:cNvPr id="0" name=""/>
        <dsp:cNvSpPr/>
      </dsp:nvSpPr>
      <dsp:spPr>
        <a:xfrm rot="5400000">
          <a:off x="1395349" y="1309711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Know about vitamins and minerals</a:t>
          </a:r>
        </a:p>
      </dsp:txBody>
      <dsp:txXfrm rot="-5400000">
        <a:off x="467077" y="2259155"/>
        <a:ext cx="2269087" cy="391371"/>
      </dsp:txXfrm>
    </dsp:sp>
    <dsp:sp modelId="{C5947311-F85B-2C49-B84B-C42DF20AF7AD}">
      <dsp:nvSpPr>
        <dsp:cNvPr id="0" name=""/>
        <dsp:cNvSpPr/>
      </dsp:nvSpPr>
      <dsp:spPr>
        <a:xfrm rot="5400000">
          <a:off x="-100088" y="2897299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6</a:t>
          </a:r>
        </a:p>
      </dsp:txBody>
      <dsp:txXfrm rot="-5400000">
        <a:off x="1" y="3030750"/>
        <a:ext cx="467077" cy="200177"/>
      </dsp:txXfrm>
    </dsp:sp>
    <dsp:sp modelId="{017A3998-26FF-824B-BAC0-3F55F13BA27F}">
      <dsp:nvSpPr>
        <dsp:cNvPr id="0" name=""/>
        <dsp:cNvSpPr/>
      </dsp:nvSpPr>
      <dsp:spPr>
        <a:xfrm rot="5400000">
          <a:off x="1395349" y="1887780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000" b="0" i="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Understand the food chain; know how natural cycles work</a:t>
          </a:r>
          <a:endParaRPr lang="en-US" sz="1000" kern="1200" dirty="0">
            <a:solidFill>
              <a:schemeClr val="bg1"/>
            </a:solidFill>
            <a:latin typeface="Arial Rounded MT Bold" panose="020F0704030504030204" pitchFamily="34" charset="77"/>
          </a:endParaRPr>
        </a:p>
      </dsp:txBody>
      <dsp:txXfrm rot="-5400000">
        <a:off x="467077" y="2837224"/>
        <a:ext cx="2269087" cy="391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2FFD8-6930-694D-A6BA-82083D403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16F8A-69D3-974D-955D-EC0705DC9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661F6-7A42-1D42-9FEF-E2A0FFC7A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16455-32D6-4E46-B33E-10D557A5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67096-6272-1A45-B1A6-38A32EEB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54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82BB8-1112-1C48-9CDC-57BAA369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8BDCE-9C36-9946-97BE-6E2AD5A06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4B452-4572-7F4D-8316-06F91C82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B4F78-CAC3-BB4E-8BF1-A9DBC4C76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7D9B2-FB25-4340-80C7-151B5434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53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1EC992-0B67-4F42-AE01-E61018DD2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7F105-96AE-CF44-8B43-410BA5483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593EF-4631-4D4E-B8EF-7F3F980E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05955-8D59-6A4A-9104-4916A484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55D4E-7F76-B542-A821-1D759052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48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2CEC2-3D7E-C24E-B76A-CF591B9C4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6C1FA-531F-0E48-ADB2-CB32981F1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53607-4E40-F24C-9D23-180CC6AA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013F2-BFDA-F345-9016-A88CFDA8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497F4-1B3A-A84E-A958-F9876460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7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CA833-223A-9746-82A0-8A299AED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C60C2-2D06-AF4F-A977-65C43E2F9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6426-B746-F942-8C8A-98DB9F5E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C0D67-B98C-8141-AF4F-5C0E5764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209B5-BD17-D445-B920-08AD77B3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79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C965-E74E-F040-B2BB-1100048A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5A7D0-2A2B-6C4F-87CF-3848E7D96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69143-9D2E-FC4E-AAB0-6E0643185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684F1-87BA-A643-94C6-115F8795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6369E-61BD-4744-80C4-595EF07B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0C843-627F-7049-A7FA-9447B540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9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CB8D-F43C-D54C-A7A4-09EE003B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AF7A3-E20B-9E49-9B78-F28716DBB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FED24-E41D-744C-A421-379BE59AB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A8C76-CF2B-0345-8050-861340E72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13FE1-27B8-7B46-9DF8-4194AF71A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3C2335-6940-9C45-9700-14A759D9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9E799C-6AB3-BB4C-AC0F-1C41C3A5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798235-F6F2-884C-A287-4BC5C095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62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4955-FFC2-B346-90DE-8419C03F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39514-182A-8948-9F25-DADC6BF1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CC715-AEBF-E448-9D2F-BB37EE451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7317E-AE4B-4045-9B59-E5B8BC9F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98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3F68E-0D83-B94C-AD8A-817AD6A3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93AA6-E662-DE4B-852F-A8A8C4B4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1CE80-B941-0844-84A1-EFAC9710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54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4F6D-8504-0C46-94DE-6AD6BD70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AB40B-BE4C-B545-BCE7-86FD2B654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1A4FA-8C25-BC49-AF60-389908FAE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D63DE-696E-7C44-A167-9CA17DE0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DB105-921F-8949-A7C1-903FEC6D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AEAE9-DA3B-CF44-A6CE-F54B1873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5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CFB6-D7FB-1946-8D18-395CAF63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700AD-84F3-0944-8DEA-D90EB7A82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53787-BD09-164A-8406-6D7C3A310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DCEF3-6923-6148-A57C-258A937B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468DC-3F92-5849-BBAA-F0C0F4FF9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BB3B4-0EEC-834B-B442-8BAC0043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82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597C8-6D5B-8F45-B365-F77E3EE7C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32AF2-059A-C646-A696-744438BE0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418B-7C95-9344-AFE4-FC31E24CE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0B35-C84F-0E4D-8DBF-872E66F5C97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A1887-4DF2-994D-9FC0-F588630D4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7F403-9CE4-8446-9B55-93B41C702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84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emf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emf"/><Relationship Id="rId4" Type="http://schemas.openxmlformats.org/officeDocument/2006/relationships/diagramData" Target="../diagrams/data1.xml"/><Relationship Id="rId9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0680E91-9B8F-3247-934D-5C15EB6407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20384510">
            <a:off x="5987556" y="4486805"/>
            <a:ext cx="2126738" cy="2126738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57F923-4D2B-4246-AC18-F358F4373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177" y="1203111"/>
            <a:ext cx="4369571" cy="3357114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F7B741-E7C4-FF4F-9B37-86E243B3DAC7}"/>
              </a:ext>
            </a:extLst>
          </p:cNvPr>
          <p:cNvSpPr/>
          <p:nvPr/>
        </p:nvSpPr>
        <p:spPr>
          <a:xfrm>
            <a:off x="4606452" y="89680"/>
            <a:ext cx="2849425" cy="564543"/>
          </a:xfrm>
          <a:prstGeom prst="roundRect">
            <a:avLst>
              <a:gd name="adj" fmla="val 31421"/>
            </a:avLst>
          </a:prstGeom>
          <a:solidFill>
            <a:srgbClr val="33CCCB"/>
          </a:solidFill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 Rounded MT Bold" panose="020F0704030504030204" pitchFamily="34" charset="77"/>
              </a:rPr>
              <a:t>Knowledge Organiser </a:t>
            </a:r>
            <a:br>
              <a:rPr lang="en-GB" sz="1200" dirty="0">
                <a:latin typeface="Arial Rounded MT Bold" panose="020F0704030504030204" pitchFamily="34" charset="77"/>
              </a:rPr>
            </a:br>
            <a:r>
              <a:rPr lang="en-GB" sz="1200" dirty="0">
                <a:latin typeface="Arial Rounded MT Bold" panose="020F0704030504030204" pitchFamily="34" charset="77"/>
              </a:rPr>
              <a:t>Unit: </a:t>
            </a: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Animals Including Humans – Food and digestion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BBBDA32-63C6-B04E-9408-14FF1278A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973413"/>
              </p:ext>
            </p:extLst>
          </p:nvPr>
        </p:nvGraphicFramePr>
        <p:xfrm>
          <a:off x="159430" y="749886"/>
          <a:ext cx="4376684" cy="5942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621">
                  <a:extLst>
                    <a:ext uri="{9D8B030D-6E8A-4147-A177-3AD203B41FA5}">
                      <a16:colId xmlns:a16="http://schemas.microsoft.com/office/drawing/2014/main" val="2519945507"/>
                    </a:ext>
                  </a:extLst>
                </a:gridCol>
                <a:gridCol w="2643063">
                  <a:extLst>
                    <a:ext uri="{9D8B030D-6E8A-4147-A177-3AD203B41FA5}">
                      <a16:colId xmlns:a16="http://schemas.microsoft.com/office/drawing/2014/main" val="3895209344"/>
                    </a:ext>
                  </a:extLst>
                </a:gridCol>
              </a:tblGrid>
              <a:tr h="89063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77"/>
                        </a:rPr>
                        <a:t>ROCKET WORDS</a:t>
                      </a:r>
                    </a:p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Learn these words </a:t>
                      </a:r>
                      <a:br>
                        <a:rPr lang="en-GB" sz="1200" dirty="0">
                          <a:latin typeface="Arial Rounded MT Bold" panose="020F0704030504030204" pitchFamily="34" charset="77"/>
                        </a:rPr>
                      </a:br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and their definitions.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10194"/>
                  </a:ext>
                </a:extLst>
              </a:tr>
              <a:tr h="320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Key 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22093"/>
                  </a:ext>
                </a:extLst>
              </a:tr>
              <a:tr h="50776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salivary gland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gland which produces saliva (spit) to help you digest your food.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860657"/>
                  </a:ext>
                </a:extLst>
              </a:tr>
              <a:tr h="57530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oesophagus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muscular tube connecting the throat and the stomach.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073176"/>
                  </a:ext>
                </a:extLst>
              </a:tr>
              <a:tr h="46204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intestines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Including the large and small intestine, these are the tubes which pass your food from stomach to anus and help sort food </a:t>
                      </a:r>
                      <a:r>
                        <a:rPr lang="en-GB" sz="1100">
                          <a:latin typeface="Arial Rounded MT Bold" panose="020F0704030504030204" pitchFamily="34" charset="77"/>
                        </a:rPr>
                        <a:t>and waste.</a:t>
                      </a:r>
                      <a:endParaRPr lang="en-GB" sz="1100" dirty="0">
                        <a:latin typeface="Arial Rounded MT Bold" panose="020F0704030504030204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883998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food pyramid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graphic which outlines different food and healthy eating.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65980"/>
                  </a:ext>
                </a:extLst>
              </a:tr>
              <a:tr h="551335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nutrient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substance that offers nourishment to the body.  We need these to be healthy.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72471"/>
                  </a:ext>
                </a:extLst>
              </a:tr>
              <a:tr h="471204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vitamin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group of compounds which are essential for healthy growth, they are found in food.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832562"/>
                  </a:ext>
                </a:extLst>
              </a:tr>
              <a:tr h="576935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digest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To break down food within the body.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983940"/>
                  </a:ext>
                </a:extLst>
              </a:tr>
              <a:tr h="63317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decomposer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An organism that breaks down organic material.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322334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2AAF0AA-A05D-D043-8979-FDAB936988AC}"/>
              </a:ext>
            </a:extLst>
          </p:cNvPr>
          <p:cNvSpPr/>
          <p:nvPr/>
        </p:nvSpPr>
        <p:spPr>
          <a:xfrm>
            <a:off x="4619358" y="749886"/>
            <a:ext cx="4464352" cy="3877870"/>
          </a:xfrm>
          <a:prstGeom prst="roundRect">
            <a:avLst>
              <a:gd name="adj" fmla="val 9543"/>
            </a:avLst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C41B2FA-13FB-8E4E-9115-9E1309096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635249"/>
              </p:ext>
            </p:extLst>
          </p:nvPr>
        </p:nvGraphicFramePr>
        <p:xfrm>
          <a:off x="9233230" y="1294827"/>
          <a:ext cx="2757337" cy="3465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8CD5792-0DCF-7541-8B50-5684A0D380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22496">
            <a:off x="9016" y="483041"/>
            <a:ext cx="1218649" cy="12186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844A1F-C831-9E44-82E8-D6634B0388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3390" y="6416921"/>
            <a:ext cx="1242969" cy="359403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8773529-A8C8-E644-96E9-434F63E3AA95}"/>
              </a:ext>
            </a:extLst>
          </p:cNvPr>
          <p:cNvSpPr/>
          <p:nvPr/>
        </p:nvSpPr>
        <p:spPr>
          <a:xfrm>
            <a:off x="9233230" y="749886"/>
            <a:ext cx="2757337" cy="453225"/>
          </a:xfrm>
          <a:prstGeom prst="roundRect">
            <a:avLst>
              <a:gd name="adj" fmla="val 31421"/>
            </a:avLst>
          </a:prstGeom>
          <a:solidFill>
            <a:srgbClr val="33CC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 Rounded MT Bold" panose="020F0704030504030204" pitchFamily="34" charset="77"/>
              </a:rPr>
              <a:t>           </a:t>
            </a:r>
          </a:p>
          <a:p>
            <a:pPr algn="ctr"/>
            <a:r>
              <a:rPr lang="en-GB" sz="1400" dirty="0">
                <a:latin typeface="Arial Rounded MT Bold" panose="020F0704030504030204" pitchFamily="34" charset="77"/>
              </a:rPr>
              <a:t>           NIT LESSONS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465345E-F042-C04C-98BD-8F59C3A38303}"/>
              </a:ext>
            </a:extLst>
          </p:cNvPr>
          <p:cNvSpPr/>
          <p:nvPr/>
        </p:nvSpPr>
        <p:spPr>
          <a:xfrm>
            <a:off x="159430" y="78214"/>
            <a:ext cx="4376684" cy="564543"/>
          </a:xfrm>
          <a:prstGeom prst="roundRect">
            <a:avLst/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Our small intestine measures around 6 metres long if you stretched it out!  Hardly ‘small’ is it?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19D3E5-7120-C842-9277-E6A90E57D0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510382">
            <a:off x="9689305" y="759705"/>
            <a:ext cx="665320" cy="6653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A4D0624-E836-C34C-A76D-C06C83AAC4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618789">
            <a:off x="2648771" y="505238"/>
            <a:ext cx="1218649" cy="1218649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7523DE8-AA18-CF4B-8E90-94B91DB2C476}"/>
              </a:ext>
            </a:extLst>
          </p:cNvPr>
          <p:cNvSpPr/>
          <p:nvPr/>
        </p:nvSpPr>
        <p:spPr>
          <a:xfrm>
            <a:off x="7526215" y="107552"/>
            <a:ext cx="4464352" cy="564543"/>
          </a:xfrm>
          <a:prstGeom prst="roundRect">
            <a:avLst/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The average adult human produces about </a:t>
            </a:r>
            <a:b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</a:br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160kg of poo in a year!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4E452F5-9E53-144D-9A87-8A7830D69482}"/>
              </a:ext>
            </a:extLst>
          </p:cNvPr>
          <p:cNvSpPr/>
          <p:nvPr/>
        </p:nvSpPr>
        <p:spPr>
          <a:xfrm>
            <a:off x="5472137" y="790604"/>
            <a:ext cx="2723104" cy="364676"/>
          </a:xfrm>
          <a:prstGeom prst="roundRect">
            <a:avLst/>
          </a:prstGeom>
          <a:solidFill>
            <a:srgbClr val="33CCCB"/>
          </a:solidFill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 Rounded MT Bold" panose="020F0704030504030204" pitchFamily="34" charset="77"/>
              </a:rPr>
              <a:t>The digestive system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26DB5A-C0D1-5C41-AC00-04E8E06E01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53934" y="4691627"/>
            <a:ext cx="2237224" cy="20588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1F4EA1-1CC0-8B48-A32A-C3188E6C9520}"/>
              </a:ext>
            </a:extLst>
          </p:cNvPr>
          <p:cNvSpPr txBox="1"/>
          <p:nvPr/>
        </p:nvSpPr>
        <p:spPr>
          <a:xfrm rot="18117779">
            <a:off x="9616342" y="5084560"/>
            <a:ext cx="1114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The food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5148F6-D6EB-0E46-BE4A-285F201C80AC}"/>
              </a:ext>
            </a:extLst>
          </p:cNvPr>
          <p:cNvSpPr txBox="1"/>
          <p:nvPr/>
        </p:nvSpPr>
        <p:spPr>
          <a:xfrm rot="3635071">
            <a:off x="10817865" y="5159462"/>
            <a:ext cx="1114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pyramid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BABA60-3EEB-4C41-8800-82589E6ABB86}"/>
              </a:ext>
            </a:extLst>
          </p:cNvPr>
          <p:cNvSpPr txBox="1"/>
          <p:nvPr/>
        </p:nvSpPr>
        <p:spPr>
          <a:xfrm>
            <a:off x="4554855" y="4654052"/>
            <a:ext cx="51800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Fun Food Facts!</a:t>
            </a:r>
            <a:br>
              <a:rPr lang="en-GB" sz="1600" dirty="0">
                <a:solidFill>
                  <a:srgbClr val="33CCCB"/>
                </a:solidFill>
                <a:latin typeface="Arial Rounded MT Bold" panose="020F0704030504030204" pitchFamily="34" charset="77"/>
              </a:rPr>
            </a:br>
            <a:endParaRPr lang="en-GB" sz="1600" dirty="0">
              <a:solidFill>
                <a:srgbClr val="33CCCB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buAutoNum type="arabicPeriod"/>
            </a:pPr>
            <a:r>
              <a:rPr lang="en-GB" sz="1200" dirty="0">
                <a:latin typeface="Arial Rounded MT Bold" panose="020F0704030504030204" pitchFamily="34" charset="77"/>
              </a:rPr>
              <a:t>Most of our protein comes from meat, fish, eggs and nuts.</a:t>
            </a:r>
          </a:p>
          <a:p>
            <a:pPr marL="228600" indent="-228600">
              <a:buAutoNum type="arabicPeriod"/>
            </a:pPr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Fruit and vegetables are full of the vitamins we need to be healthy.</a:t>
            </a:r>
          </a:p>
          <a:p>
            <a:pPr marL="228600" indent="-228600">
              <a:buAutoNum type="arabicPeriod"/>
            </a:pPr>
            <a:r>
              <a:rPr lang="en-GB" sz="1200" dirty="0">
                <a:latin typeface="Arial Rounded MT Bold" panose="020F0704030504030204" pitchFamily="34" charset="77"/>
              </a:rPr>
              <a:t>A food chain is vital for nature to survive</a:t>
            </a:r>
          </a:p>
          <a:p>
            <a:pPr marL="228600" indent="-228600">
              <a:buAutoNum type="arabicPeriod"/>
            </a:pPr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We are ‘consumers’ as we eat food to make the energy we need.</a:t>
            </a:r>
          </a:p>
          <a:p>
            <a:pPr marL="228600" indent="-228600">
              <a:buAutoNum type="arabicPeriod"/>
            </a:pPr>
            <a:r>
              <a:rPr lang="en-GB" sz="1200" dirty="0">
                <a:latin typeface="Arial Rounded MT Bold" panose="020F0704030504030204" pitchFamily="34" charset="77"/>
              </a:rPr>
              <a:t>In the UK, 1.9 million tonnes of food is wasted each year!</a:t>
            </a:r>
          </a:p>
        </p:txBody>
      </p:sp>
    </p:spTree>
    <p:extLst>
      <p:ext uri="{BB962C8B-B14F-4D97-AF65-F5344CB8AC3E}">
        <p14:creationId xmlns:p14="http://schemas.microsoft.com/office/powerpoint/2010/main" val="353554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6005AEF39FFF449590D7F5AE824721" ma:contentTypeVersion="8" ma:contentTypeDescription="Create a new document." ma:contentTypeScope="" ma:versionID="d756df79c0e83efce065a470e8350e1e">
  <xsd:schema xmlns:xsd="http://www.w3.org/2001/XMLSchema" xmlns:xs="http://www.w3.org/2001/XMLSchema" xmlns:p="http://schemas.microsoft.com/office/2006/metadata/properties" xmlns:ns2="3a2812db-3fe5-4cfc-baff-841c638b900f" targetNamespace="http://schemas.microsoft.com/office/2006/metadata/properties" ma:root="true" ma:fieldsID="414c5d0d95ed8163bff260420bca2e83" ns2:_="">
    <xsd:import namespace="3a2812db-3fe5-4cfc-baff-841c638b90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2812db-3fe5-4cfc-baff-841c638b90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D6BD93-07B5-4C00-97C0-66360B87B56A}"/>
</file>

<file path=customXml/itemProps2.xml><?xml version="1.0" encoding="utf-8"?>
<ds:datastoreItem xmlns:ds="http://schemas.openxmlformats.org/officeDocument/2006/customXml" ds:itemID="{1994DD7A-0579-4BFF-908F-13E84C4F353F}"/>
</file>

<file path=customXml/itemProps3.xml><?xml version="1.0" encoding="utf-8"?>
<ds:datastoreItem xmlns:ds="http://schemas.openxmlformats.org/officeDocument/2006/customXml" ds:itemID="{A2E9721C-2454-49D9-A35E-9989FA135E5D}"/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215</Words>
  <Application>Microsoft Macintosh PowerPoint</Application>
  <PresentationFormat>Widescreen</PresentationFormat>
  <Paragraphs>94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Usher</dc:creator>
  <cp:lastModifiedBy>Paul Usher</cp:lastModifiedBy>
  <cp:revision>70</cp:revision>
  <cp:lastPrinted>2019-04-05T13:47:03Z</cp:lastPrinted>
  <dcterms:created xsi:type="dcterms:W3CDTF">2019-03-22T07:10:13Z</dcterms:created>
  <dcterms:modified xsi:type="dcterms:W3CDTF">2019-04-29T15:17:06Z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0x0101006E6005AEF39FFF449590D7F5AE824721</vt:lpwstr>
  </property>
</Properties>
</file>