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0000"/>
    <p:restoredTop sz="94632"/>
  </p:normalViewPr>
  <p:slideViewPr>
    <p:cSldViewPr snapToGrid="0" snapToObjects="1">
      <p:cViewPr varScale="1">
        <p:scale>
          <a:sx n="156" d="100"/>
          <a:sy n="156" d="100"/>
        </p:scale>
        <p:origin x="15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26D1A0-E760-F94A-94D0-46AE16CC9530}" type="doc">
      <dgm:prSet loTypeId="urn:microsoft.com/office/officeart/2005/8/layout/chevron2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0334116-AE8F-4042-BE62-5A0FE2D25D32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6B10CD53-7FB5-6F41-AEE4-05102E96EE56}" type="parTrans" cxnId="{4F5990FF-4CA7-4048-8937-F8B015085499}">
      <dgm:prSet/>
      <dgm:spPr/>
      <dgm:t>
        <a:bodyPr/>
        <a:lstStyle/>
        <a:p>
          <a:endParaRPr lang="en-US"/>
        </a:p>
      </dgm:t>
    </dgm:pt>
    <dgm:pt modelId="{D1F71511-FA7E-2844-B3B9-B0D08B77CE13}" type="sibTrans" cxnId="{4F5990FF-4CA7-4048-8937-F8B015085499}">
      <dgm:prSet/>
      <dgm:spPr/>
      <dgm:t>
        <a:bodyPr/>
        <a:lstStyle/>
        <a:p>
          <a:endParaRPr lang="en-US"/>
        </a:p>
      </dgm:t>
    </dgm:pt>
    <dgm:pt modelId="{A85C9910-A9DB-E147-9D02-1D168943289E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3522010A-4F3D-F946-86DC-BA4D5A865A05}" type="parTrans" cxnId="{6FDB8C45-33E3-064E-BFEB-EA8B888FBDEB}">
      <dgm:prSet/>
      <dgm:spPr/>
      <dgm:t>
        <a:bodyPr/>
        <a:lstStyle/>
        <a:p>
          <a:endParaRPr lang="en-US"/>
        </a:p>
      </dgm:t>
    </dgm:pt>
    <dgm:pt modelId="{218CBC29-D7DE-C14C-AD28-96D03152A627}" type="sibTrans" cxnId="{6FDB8C45-33E3-064E-BFEB-EA8B888FBDEB}">
      <dgm:prSet/>
      <dgm:spPr/>
      <dgm:t>
        <a:bodyPr/>
        <a:lstStyle/>
        <a:p>
          <a:endParaRPr lang="en-US"/>
        </a:p>
      </dgm:t>
    </dgm:pt>
    <dgm:pt modelId="{6C5F03D9-AAEB-F04A-AFF8-BF1D905C2EA4}">
      <dgm:prSet phldrT="[Text]" custT="1"/>
      <dgm:spPr>
        <a:solidFill>
          <a:srgbClr val="33CCCB">
            <a:alpha val="90000"/>
          </a:srgbClr>
        </a:solidFill>
      </dgm:spPr>
      <dgm:t>
        <a:bodyPr/>
        <a:lstStyle/>
        <a:p>
          <a:pPr>
            <a:buNone/>
          </a:pPr>
          <a:r>
            <a:rPr lang="en-GB" sz="1000" b="0" i="0" dirty="0">
              <a:solidFill>
                <a:schemeClr val="bg1"/>
              </a:solidFill>
              <a:latin typeface="Arial Rounded MT Bold" panose="020F0704030504030204" pitchFamily="34" charset="77"/>
            </a:rPr>
            <a:t>Describe how mountains are formed</a:t>
          </a:r>
          <a:endParaRPr lang="en-US" sz="1000" dirty="0">
            <a:solidFill>
              <a:schemeClr val="bg1"/>
            </a:solidFill>
            <a:latin typeface="Arial Rounded MT Bold" panose="020F0704030504030204" pitchFamily="34" charset="77"/>
          </a:endParaRPr>
        </a:p>
      </dgm:t>
    </dgm:pt>
    <dgm:pt modelId="{087ADC3F-7AF8-2A4B-9373-057855F8DD20}" type="parTrans" cxnId="{BA0313C8-A1D6-FB42-91F6-F31E6A8CA6EA}">
      <dgm:prSet/>
      <dgm:spPr/>
      <dgm:t>
        <a:bodyPr/>
        <a:lstStyle/>
        <a:p>
          <a:endParaRPr lang="en-US"/>
        </a:p>
      </dgm:t>
    </dgm:pt>
    <dgm:pt modelId="{A8975537-E1C4-2C49-A20A-154BD9DF580A}" type="sibTrans" cxnId="{BA0313C8-A1D6-FB42-91F6-F31E6A8CA6EA}">
      <dgm:prSet/>
      <dgm:spPr/>
      <dgm:t>
        <a:bodyPr/>
        <a:lstStyle/>
        <a:p>
          <a:endParaRPr lang="en-US"/>
        </a:p>
      </dgm:t>
    </dgm:pt>
    <dgm:pt modelId="{FFDF1F66-5448-A541-841A-3903F8AF8126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8C0AE201-4917-0E45-B6F0-BB0F26B46C62}" type="parTrans" cxnId="{70812BE2-555A-BA41-A9F4-747BA5FEA207}">
      <dgm:prSet/>
      <dgm:spPr/>
      <dgm:t>
        <a:bodyPr/>
        <a:lstStyle/>
        <a:p>
          <a:endParaRPr lang="en-US"/>
        </a:p>
      </dgm:t>
    </dgm:pt>
    <dgm:pt modelId="{9C962CCC-F2F5-B844-94E4-CCD840288D14}" type="sibTrans" cxnId="{70812BE2-555A-BA41-A9F4-747BA5FEA207}">
      <dgm:prSet/>
      <dgm:spPr/>
      <dgm:t>
        <a:bodyPr/>
        <a:lstStyle/>
        <a:p>
          <a:endParaRPr lang="en-US"/>
        </a:p>
      </dgm:t>
    </dgm:pt>
    <dgm:pt modelId="{FB6663D1-7E9E-CC42-B324-F5BBAE8447F5}">
      <dgm:prSet phldrT="[Text]" custT="1"/>
      <dgm:spPr>
        <a:solidFill>
          <a:srgbClr val="33CCCB">
            <a:alpha val="90000"/>
          </a:srgbClr>
        </a:solidFill>
      </dgm:spPr>
      <dgm:t>
        <a:bodyPr/>
        <a:lstStyle/>
        <a:p>
          <a:pPr>
            <a:buNone/>
          </a:pPr>
          <a:r>
            <a:rPr lang="en-GB" sz="1000" b="0" i="0" dirty="0">
              <a:solidFill>
                <a:schemeClr val="bg1"/>
              </a:solidFill>
              <a:latin typeface="Arial Rounded MT Bold" panose="020F0704030504030204" pitchFamily="34" charset="77"/>
            </a:rPr>
            <a:t>Learn about different types of rock</a:t>
          </a:r>
          <a:endParaRPr lang="en-US" sz="1000" dirty="0">
            <a:solidFill>
              <a:schemeClr val="bg1"/>
            </a:solidFill>
            <a:latin typeface="Arial Rounded MT Bold" panose="020F0704030504030204" pitchFamily="34" charset="77"/>
          </a:endParaRPr>
        </a:p>
      </dgm:t>
    </dgm:pt>
    <dgm:pt modelId="{BC77DCEA-B31E-DE4F-BA93-B388EFF793B3}" type="parTrans" cxnId="{E3081E91-40D0-DC4A-819B-908C62AA5F4D}">
      <dgm:prSet/>
      <dgm:spPr/>
      <dgm:t>
        <a:bodyPr/>
        <a:lstStyle/>
        <a:p>
          <a:endParaRPr lang="en-US"/>
        </a:p>
      </dgm:t>
    </dgm:pt>
    <dgm:pt modelId="{E1BC7FDD-2F05-4244-8CE4-2A88A384D8B5}" type="sibTrans" cxnId="{E3081E91-40D0-DC4A-819B-908C62AA5F4D}">
      <dgm:prSet/>
      <dgm:spPr/>
      <dgm:t>
        <a:bodyPr/>
        <a:lstStyle/>
        <a:p>
          <a:endParaRPr lang="en-US"/>
        </a:p>
      </dgm:t>
    </dgm:pt>
    <dgm:pt modelId="{02AF743E-DB70-6747-8925-276D9DA7084C}">
      <dgm:prSet/>
      <dgm:spPr/>
      <dgm:t>
        <a:bodyPr/>
        <a:lstStyle/>
        <a:p>
          <a:r>
            <a:rPr lang="en-US" dirty="0"/>
            <a:t>4</a:t>
          </a:r>
        </a:p>
      </dgm:t>
    </dgm:pt>
    <dgm:pt modelId="{C21F0B62-79D6-2047-9B14-643B3304FBB0}" type="parTrans" cxnId="{B77C15C2-5A83-7947-92B8-7035C18B03E9}">
      <dgm:prSet/>
      <dgm:spPr/>
      <dgm:t>
        <a:bodyPr/>
        <a:lstStyle/>
        <a:p>
          <a:endParaRPr lang="en-US"/>
        </a:p>
      </dgm:t>
    </dgm:pt>
    <dgm:pt modelId="{3DDCEAE7-C9C4-BB42-BBED-6F02F6568137}" type="sibTrans" cxnId="{B77C15C2-5A83-7947-92B8-7035C18B03E9}">
      <dgm:prSet/>
      <dgm:spPr/>
      <dgm:t>
        <a:bodyPr/>
        <a:lstStyle/>
        <a:p>
          <a:endParaRPr lang="en-US"/>
        </a:p>
      </dgm:t>
    </dgm:pt>
    <dgm:pt modelId="{99416F14-FCF6-3F4D-8F66-499D445856BE}">
      <dgm:prSet/>
      <dgm:spPr/>
      <dgm:t>
        <a:bodyPr/>
        <a:lstStyle/>
        <a:p>
          <a:r>
            <a:rPr lang="en-US" dirty="0"/>
            <a:t>5</a:t>
          </a:r>
        </a:p>
      </dgm:t>
    </dgm:pt>
    <dgm:pt modelId="{D2B32315-6DE8-F64B-B371-44423B7B40A3}" type="parTrans" cxnId="{336BBAC8-8048-E04B-B98B-88FCF98E9FC7}">
      <dgm:prSet/>
      <dgm:spPr/>
      <dgm:t>
        <a:bodyPr/>
        <a:lstStyle/>
        <a:p>
          <a:endParaRPr lang="en-US"/>
        </a:p>
      </dgm:t>
    </dgm:pt>
    <dgm:pt modelId="{8C4477E0-8ACB-2841-A79F-4AF8AA78D5DE}" type="sibTrans" cxnId="{336BBAC8-8048-E04B-B98B-88FCF98E9FC7}">
      <dgm:prSet/>
      <dgm:spPr/>
      <dgm:t>
        <a:bodyPr/>
        <a:lstStyle/>
        <a:p>
          <a:endParaRPr lang="en-US"/>
        </a:p>
      </dgm:t>
    </dgm:pt>
    <dgm:pt modelId="{31CB49BC-BEE7-FC47-B94A-229C8CEA4A6E}">
      <dgm:prSet/>
      <dgm:spPr/>
      <dgm:t>
        <a:bodyPr/>
        <a:lstStyle/>
        <a:p>
          <a:r>
            <a:rPr lang="en-US" dirty="0"/>
            <a:t>6</a:t>
          </a:r>
        </a:p>
      </dgm:t>
    </dgm:pt>
    <dgm:pt modelId="{7F97B711-2F44-CB4F-8AE2-0CF295ADEE58}" type="parTrans" cxnId="{B6418207-7A3D-FE4F-9D30-E1DDBF3BCBBB}">
      <dgm:prSet/>
      <dgm:spPr/>
      <dgm:t>
        <a:bodyPr/>
        <a:lstStyle/>
        <a:p>
          <a:endParaRPr lang="en-US"/>
        </a:p>
      </dgm:t>
    </dgm:pt>
    <dgm:pt modelId="{54717B2F-2464-A240-9852-843CC9079F7B}" type="sibTrans" cxnId="{B6418207-7A3D-FE4F-9D30-E1DDBF3BCBBB}">
      <dgm:prSet/>
      <dgm:spPr/>
      <dgm:t>
        <a:bodyPr/>
        <a:lstStyle/>
        <a:p>
          <a:endParaRPr lang="en-US"/>
        </a:p>
      </dgm:t>
    </dgm:pt>
    <dgm:pt modelId="{FEEE741C-BCC5-3C46-89E9-E353FC8F7765}">
      <dgm:prSet custT="1"/>
      <dgm:spPr>
        <a:solidFill>
          <a:srgbClr val="33CCCB">
            <a:alpha val="90000"/>
          </a:srgbClr>
        </a:solidFill>
      </dgm:spPr>
      <dgm:t>
        <a:bodyPr/>
        <a:lstStyle/>
        <a:p>
          <a:pPr>
            <a:buNone/>
          </a:pPr>
          <a:r>
            <a:rPr lang="en-GB" sz="1000" b="0" i="0" dirty="0">
              <a:solidFill>
                <a:schemeClr val="bg1"/>
              </a:solidFill>
              <a:latin typeface="Arial Rounded MT Bold" panose="020F0704030504030204" pitchFamily="34" charset="77"/>
            </a:rPr>
            <a:t>Understand what a fossil is</a:t>
          </a:r>
          <a:endParaRPr lang="en-US" sz="1000" dirty="0">
            <a:solidFill>
              <a:schemeClr val="bg1"/>
            </a:solidFill>
            <a:latin typeface="Arial Rounded MT Bold" panose="020F0704030504030204" pitchFamily="34" charset="77"/>
          </a:endParaRPr>
        </a:p>
      </dgm:t>
    </dgm:pt>
    <dgm:pt modelId="{D93F5610-9C09-DB44-8B7B-DCEF951276DB}" type="parTrans" cxnId="{D7AB8973-BE2D-0249-BFF9-710E9919DC24}">
      <dgm:prSet/>
      <dgm:spPr/>
      <dgm:t>
        <a:bodyPr/>
        <a:lstStyle/>
        <a:p>
          <a:endParaRPr lang="en-US"/>
        </a:p>
      </dgm:t>
    </dgm:pt>
    <dgm:pt modelId="{E780A7AA-535E-8741-B786-D6748C9BE464}" type="sibTrans" cxnId="{D7AB8973-BE2D-0249-BFF9-710E9919DC24}">
      <dgm:prSet/>
      <dgm:spPr/>
      <dgm:t>
        <a:bodyPr/>
        <a:lstStyle/>
        <a:p>
          <a:endParaRPr lang="en-US"/>
        </a:p>
      </dgm:t>
    </dgm:pt>
    <dgm:pt modelId="{2A6EDB5B-4751-9F45-AC00-FE22F5E4EFA0}">
      <dgm:prSet custT="1"/>
      <dgm:spPr>
        <a:solidFill>
          <a:srgbClr val="33CCCB">
            <a:alpha val="90000"/>
          </a:srgbClr>
        </a:solidFill>
      </dgm:spPr>
      <dgm:t>
        <a:bodyPr/>
        <a:lstStyle/>
        <a:p>
          <a:pPr>
            <a:buNone/>
          </a:pPr>
          <a:r>
            <a:rPr lang="en-GB" sz="1000" b="0" i="0" dirty="0">
              <a:solidFill>
                <a:schemeClr val="bg1"/>
              </a:solidFill>
              <a:latin typeface="Arial Rounded MT Bold" panose="020F0704030504030204" pitchFamily="34" charset="77"/>
            </a:rPr>
            <a:t>Describe what soils are made of</a:t>
          </a:r>
          <a:endParaRPr lang="en-US" sz="1000" dirty="0">
            <a:solidFill>
              <a:schemeClr val="bg1"/>
            </a:solidFill>
            <a:latin typeface="Arial Rounded MT Bold" panose="020F0704030504030204" pitchFamily="34" charset="77"/>
          </a:endParaRPr>
        </a:p>
      </dgm:t>
    </dgm:pt>
    <dgm:pt modelId="{C6AF1E57-0CC6-8C41-9028-72FDAD6D617D}" type="parTrans" cxnId="{8A932C60-212C-8646-B1CE-258DEA984C6E}">
      <dgm:prSet/>
      <dgm:spPr/>
      <dgm:t>
        <a:bodyPr/>
        <a:lstStyle/>
        <a:p>
          <a:endParaRPr lang="en-US"/>
        </a:p>
      </dgm:t>
    </dgm:pt>
    <dgm:pt modelId="{733A9685-E246-2E48-A22A-0D4A28262135}" type="sibTrans" cxnId="{8A932C60-212C-8646-B1CE-258DEA984C6E}">
      <dgm:prSet/>
      <dgm:spPr/>
      <dgm:t>
        <a:bodyPr/>
        <a:lstStyle/>
        <a:p>
          <a:endParaRPr lang="en-US"/>
        </a:p>
      </dgm:t>
    </dgm:pt>
    <dgm:pt modelId="{28E941F2-4514-8240-8FFD-0CBCCC0EFDDC}">
      <dgm:prSet custT="1"/>
      <dgm:spPr>
        <a:solidFill>
          <a:srgbClr val="33CCCB">
            <a:alpha val="90000"/>
          </a:srgbClr>
        </a:solidFill>
      </dgm:spPr>
      <dgm:t>
        <a:bodyPr/>
        <a:lstStyle/>
        <a:p>
          <a:pPr>
            <a:buNone/>
          </a:pPr>
          <a:r>
            <a:rPr lang="en-US" sz="1000" dirty="0">
              <a:solidFill>
                <a:schemeClr val="bg1"/>
              </a:solidFill>
              <a:latin typeface="Arial Rounded MT Bold" panose="020F0704030504030204" pitchFamily="34" charset="77"/>
            </a:rPr>
            <a:t>Classify different types of gravestone weathering</a:t>
          </a:r>
        </a:p>
      </dgm:t>
    </dgm:pt>
    <dgm:pt modelId="{A6827C5F-B597-B549-B466-EC0374B828EF}" type="parTrans" cxnId="{18876015-2E35-0E47-9027-CD7285D2F58A}">
      <dgm:prSet/>
      <dgm:spPr/>
      <dgm:t>
        <a:bodyPr/>
        <a:lstStyle/>
        <a:p>
          <a:endParaRPr lang="en-US"/>
        </a:p>
      </dgm:t>
    </dgm:pt>
    <dgm:pt modelId="{EC34817A-7301-8F4F-BB61-0132B9E6A8FE}" type="sibTrans" cxnId="{18876015-2E35-0E47-9027-CD7285D2F58A}">
      <dgm:prSet/>
      <dgm:spPr/>
      <dgm:t>
        <a:bodyPr/>
        <a:lstStyle/>
        <a:p>
          <a:endParaRPr lang="en-US"/>
        </a:p>
      </dgm:t>
    </dgm:pt>
    <dgm:pt modelId="{878CAB9E-8E3F-CC4C-9070-705F3FBF55BD}">
      <dgm:prSet phldrT="[Text]" custT="1"/>
      <dgm:spPr>
        <a:solidFill>
          <a:srgbClr val="33CCCB">
            <a:alpha val="90000"/>
          </a:srgbClr>
        </a:solidFill>
      </dgm:spPr>
      <dgm:t>
        <a:bodyPr/>
        <a:lstStyle/>
        <a:p>
          <a:pPr>
            <a:buNone/>
          </a:pPr>
          <a:r>
            <a:rPr lang="en-GB" sz="1000" b="0" i="0" dirty="0">
              <a:solidFill>
                <a:schemeClr val="bg1"/>
              </a:solidFill>
              <a:latin typeface="Arial Rounded MT Bold" panose="020F0704030504030204" pitchFamily="34" charset="77"/>
            </a:rPr>
            <a:t>Observe rocks, including those used in buildings and gravestones</a:t>
          </a:r>
          <a:endParaRPr lang="en-US" sz="1000" dirty="0">
            <a:solidFill>
              <a:schemeClr val="bg1"/>
            </a:solidFill>
            <a:latin typeface="Arial Rounded MT Bold" panose="020F0704030504030204" pitchFamily="34" charset="77"/>
          </a:endParaRPr>
        </a:p>
      </dgm:t>
    </dgm:pt>
    <dgm:pt modelId="{E50E14BA-D221-2440-8CC3-E36DE300C753}" type="sibTrans" cxnId="{19127F44-9D9E-9E49-A9BA-E9C7DF065135}">
      <dgm:prSet/>
      <dgm:spPr/>
      <dgm:t>
        <a:bodyPr/>
        <a:lstStyle/>
        <a:p>
          <a:endParaRPr lang="en-US"/>
        </a:p>
      </dgm:t>
    </dgm:pt>
    <dgm:pt modelId="{7CDF3959-E71B-7341-994E-6C51D863CA1F}" type="parTrans" cxnId="{19127F44-9D9E-9E49-A9BA-E9C7DF065135}">
      <dgm:prSet/>
      <dgm:spPr/>
      <dgm:t>
        <a:bodyPr/>
        <a:lstStyle/>
        <a:p>
          <a:endParaRPr lang="en-US"/>
        </a:p>
      </dgm:t>
    </dgm:pt>
    <dgm:pt modelId="{49D9E9C3-3D60-3C40-B1A2-3C95E4F97653}" type="pres">
      <dgm:prSet presAssocID="{6726D1A0-E760-F94A-94D0-46AE16CC9530}" presName="linearFlow" presStyleCnt="0">
        <dgm:presLayoutVars>
          <dgm:dir/>
          <dgm:animLvl val="lvl"/>
          <dgm:resizeHandles val="exact"/>
        </dgm:presLayoutVars>
      </dgm:prSet>
      <dgm:spPr/>
    </dgm:pt>
    <dgm:pt modelId="{5A82183E-1B97-CF46-858B-BEE7486B884F}" type="pres">
      <dgm:prSet presAssocID="{60334116-AE8F-4042-BE62-5A0FE2D25D32}" presName="composite" presStyleCnt="0"/>
      <dgm:spPr/>
    </dgm:pt>
    <dgm:pt modelId="{6D31BB98-FBC5-B24A-AA68-034605647904}" type="pres">
      <dgm:prSet presAssocID="{60334116-AE8F-4042-BE62-5A0FE2D25D32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CB5D7277-7356-DA4E-B671-977C17BD272B}" type="pres">
      <dgm:prSet presAssocID="{60334116-AE8F-4042-BE62-5A0FE2D25D32}" presName="descendantText" presStyleLbl="alignAcc1" presStyleIdx="0" presStyleCnt="6" custLinFactY="222141" custLinFactNeighborX="425" custLinFactNeighborY="300000">
        <dgm:presLayoutVars>
          <dgm:bulletEnabled val="1"/>
        </dgm:presLayoutVars>
      </dgm:prSet>
      <dgm:spPr/>
    </dgm:pt>
    <dgm:pt modelId="{928C02E5-D550-E04D-9C59-F2C89B0680A8}" type="pres">
      <dgm:prSet presAssocID="{D1F71511-FA7E-2844-B3B9-B0D08B77CE13}" presName="sp" presStyleCnt="0"/>
      <dgm:spPr/>
    </dgm:pt>
    <dgm:pt modelId="{A427E07D-5D6F-3649-8670-FD6415AFFFBF}" type="pres">
      <dgm:prSet presAssocID="{A85C9910-A9DB-E147-9D02-1D168943289E}" presName="composite" presStyleCnt="0"/>
      <dgm:spPr/>
    </dgm:pt>
    <dgm:pt modelId="{397953D2-6E18-3745-B626-71F5134FB430}" type="pres">
      <dgm:prSet presAssocID="{A85C9910-A9DB-E147-9D02-1D168943289E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4355F5A9-B157-8D4A-AB98-0C4250E766EE}" type="pres">
      <dgm:prSet presAssocID="{A85C9910-A9DB-E147-9D02-1D168943289E}" presName="descendantText" presStyleLbl="alignAcc1" presStyleIdx="1" presStyleCnt="6" custLinFactY="-29562" custLinFactNeighborX="425" custLinFactNeighborY="-100000">
        <dgm:presLayoutVars>
          <dgm:bulletEnabled val="1"/>
        </dgm:presLayoutVars>
      </dgm:prSet>
      <dgm:spPr/>
    </dgm:pt>
    <dgm:pt modelId="{8EB99DD4-BF16-5647-A1AB-0B6A79D06300}" type="pres">
      <dgm:prSet presAssocID="{218CBC29-D7DE-C14C-AD28-96D03152A627}" presName="sp" presStyleCnt="0"/>
      <dgm:spPr/>
    </dgm:pt>
    <dgm:pt modelId="{C91183A3-3C54-A546-BEC3-5A86D950A327}" type="pres">
      <dgm:prSet presAssocID="{FFDF1F66-5448-A541-841A-3903F8AF8126}" presName="composite" presStyleCnt="0"/>
      <dgm:spPr/>
    </dgm:pt>
    <dgm:pt modelId="{760063DB-AF1F-C64B-AAFF-7A5CF1F73383}" type="pres">
      <dgm:prSet presAssocID="{FFDF1F66-5448-A541-841A-3903F8AF8126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55F7B3E5-1C46-7F47-B4D3-89D4384AC6D0}" type="pres">
      <dgm:prSet presAssocID="{FFDF1F66-5448-A541-841A-3903F8AF8126}" presName="descendantText" presStyleLbl="alignAcc1" presStyleIdx="2" presStyleCnt="6" custLinFactY="-25616" custLinFactNeighborX="425" custLinFactNeighborY="-100000">
        <dgm:presLayoutVars>
          <dgm:bulletEnabled val="1"/>
        </dgm:presLayoutVars>
      </dgm:prSet>
      <dgm:spPr/>
    </dgm:pt>
    <dgm:pt modelId="{8E070FB6-6CE3-D943-8E64-61140BFD12A8}" type="pres">
      <dgm:prSet presAssocID="{9C962CCC-F2F5-B844-94E4-CCD840288D14}" presName="sp" presStyleCnt="0"/>
      <dgm:spPr/>
    </dgm:pt>
    <dgm:pt modelId="{9E6B84CA-89EF-5C40-B2B4-50ABA44F3761}" type="pres">
      <dgm:prSet presAssocID="{02AF743E-DB70-6747-8925-276D9DA7084C}" presName="composite" presStyleCnt="0"/>
      <dgm:spPr/>
    </dgm:pt>
    <dgm:pt modelId="{8F93BBB6-51C1-C64E-B299-E8EE4732D6D3}" type="pres">
      <dgm:prSet presAssocID="{02AF743E-DB70-6747-8925-276D9DA7084C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AAC82FAB-5685-3C47-AA41-48063916F55C}" type="pres">
      <dgm:prSet presAssocID="{02AF743E-DB70-6747-8925-276D9DA7084C}" presName="descendantText" presStyleLbl="alignAcc1" presStyleIdx="3" presStyleCnt="6" custLinFactY="-28031" custLinFactNeighborX="425" custLinFactNeighborY="-100000">
        <dgm:presLayoutVars>
          <dgm:bulletEnabled val="1"/>
        </dgm:presLayoutVars>
      </dgm:prSet>
      <dgm:spPr/>
    </dgm:pt>
    <dgm:pt modelId="{70D32FAC-05B5-AF45-AB7D-35C13B966C2C}" type="pres">
      <dgm:prSet presAssocID="{3DDCEAE7-C9C4-BB42-BBED-6F02F6568137}" presName="sp" presStyleCnt="0"/>
      <dgm:spPr/>
    </dgm:pt>
    <dgm:pt modelId="{4A244E3E-E16E-784A-A158-761892C34BD8}" type="pres">
      <dgm:prSet presAssocID="{99416F14-FCF6-3F4D-8F66-499D445856BE}" presName="composite" presStyleCnt="0"/>
      <dgm:spPr/>
    </dgm:pt>
    <dgm:pt modelId="{8BF7AC73-55EB-DF45-A191-4C2EF7F4A9EE}" type="pres">
      <dgm:prSet presAssocID="{99416F14-FCF6-3F4D-8F66-499D445856BE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C9814DBD-AFFB-8740-ABAF-67E162DB6C1D}" type="pres">
      <dgm:prSet presAssocID="{99416F14-FCF6-3F4D-8F66-499D445856BE}" presName="descendantText" presStyleLbl="alignAcc1" presStyleIdx="4" presStyleCnt="6" custLinFactY="-30253" custLinFactNeighborX="425" custLinFactNeighborY="-100000">
        <dgm:presLayoutVars>
          <dgm:bulletEnabled val="1"/>
        </dgm:presLayoutVars>
      </dgm:prSet>
      <dgm:spPr/>
    </dgm:pt>
    <dgm:pt modelId="{1891C704-E48A-B142-BD64-BB514830677D}" type="pres">
      <dgm:prSet presAssocID="{8C4477E0-8ACB-2841-A79F-4AF8AA78D5DE}" presName="sp" presStyleCnt="0"/>
      <dgm:spPr/>
    </dgm:pt>
    <dgm:pt modelId="{7A724346-B88E-1042-9487-E6A969A1EC8B}" type="pres">
      <dgm:prSet presAssocID="{31CB49BC-BEE7-FC47-B94A-229C8CEA4A6E}" presName="composite" presStyleCnt="0"/>
      <dgm:spPr/>
    </dgm:pt>
    <dgm:pt modelId="{C5947311-F85B-2C49-B84B-C42DF20AF7AD}" type="pres">
      <dgm:prSet presAssocID="{31CB49BC-BEE7-FC47-B94A-229C8CEA4A6E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017A3998-26FF-824B-BAC0-3F55F13BA27F}" type="pres">
      <dgm:prSet presAssocID="{31CB49BC-BEE7-FC47-B94A-229C8CEA4A6E}" presName="descendantText" presStyleLbl="alignAcc1" presStyleIdx="5" presStyleCnt="6" custScaleY="109075" custLinFactNeighborX="447" custLinFactNeighborY="4344">
        <dgm:presLayoutVars>
          <dgm:bulletEnabled val="1"/>
        </dgm:presLayoutVars>
      </dgm:prSet>
      <dgm:spPr/>
    </dgm:pt>
  </dgm:ptLst>
  <dgm:cxnLst>
    <dgm:cxn modelId="{9B8D8402-A9F9-5A49-9CDA-4179CA8FA075}" type="presOf" srcId="{FEEE741C-BCC5-3C46-89E9-E353FC8F7765}" destId="{AAC82FAB-5685-3C47-AA41-48063916F55C}" srcOrd="0" destOrd="0" presId="urn:microsoft.com/office/officeart/2005/8/layout/chevron2"/>
    <dgm:cxn modelId="{B6418207-7A3D-FE4F-9D30-E1DDBF3BCBBB}" srcId="{6726D1A0-E760-F94A-94D0-46AE16CC9530}" destId="{31CB49BC-BEE7-FC47-B94A-229C8CEA4A6E}" srcOrd="5" destOrd="0" parTransId="{7F97B711-2F44-CB4F-8AE2-0CF295ADEE58}" sibTransId="{54717B2F-2464-A240-9852-843CC9079F7B}"/>
    <dgm:cxn modelId="{34F16E13-9588-824E-BD74-57D62D53DE1E}" type="presOf" srcId="{878CAB9E-8E3F-CC4C-9070-705F3FBF55BD}" destId="{CB5D7277-7356-DA4E-B671-977C17BD272B}" srcOrd="0" destOrd="0" presId="urn:microsoft.com/office/officeart/2005/8/layout/chevron2"/>
    <dgm:cxn modelId="{18876015-2E35-0E47-9027-CD7285D2F58A}" srcId="{31CB49BC-BEE7-FC47-B94A-229C8CEA4A6E}" destId="{28E941F2-4514-8240-8FFD-0CBCCC0EFDDC}" srcOrd="0" destOrd="0" parTransId="{A6827C5F-B597-B549-B466-EC0374B828EF}" sibTransId="{EC34817A-7301-8F4F-BB61-0132B9E6A8FE}"/>
    <dgm:cxn modelId="{4A20F51F-9B5D-DD4F-93FF-13D6BBB16867}" type="presOf" srcId="{FB6663D1-7E9E-CC42-B324-F5BBAE8447F5}" destId="{55F7B3E5-1C46-7F47-B4D3-89D4384AC6D0}" srcOrd="0" destOrd="0" presId="urn:microsoft.com/office/officeart/2005/8/layout/chevron2"/>
    <dgm:cxn modelId="{379A9A40-9F06-A142-AD93-26B96BD88712}" type="presOf" srcId="{6C5F03D9-AAEB-F04A-AFF8-BF1D905C2EA4}" destId="{4355F5A9-B157-8D4A-AB98-0C4250E766EE}" srcOrd="0" destOrd="0" presId="urn:microsoft.com/office/officeart/2005/8/layout/chevron2"/>
    <dgm:cxn modelId="{19127F44-9D9E-9E49-A9BA-E9C7DF065135}" srcId="{60334116-AE8F-4042-BE62-5A0FE2D25D32}" destId="{878CAB9E-8E3F-CC4C-9070-705F3FBF55BD}" srcOrd="0" destOrd="0" parTransId="{7CDF3959-E71B-7341-994E-6C51D863CA1F}" sibTransId="{E50E14BA-D221-2440-8CC3-E36DE300C753}"/>
    <dgm:cxn modelId="{6FDB8C45-33E3-064E-BFEB-EA8B888FBDEB}" srcId="{6726D1A0-E760-F94A-94D0-46AE16CC9530}" destId="{A85C9910-A9DB-E147-9D02-1D168943289E}" srcOrd="1" destOrd="0" parTransId="{3522010A-4F3D-F946-86DC-BA4D5A865A05}" sibTransId="{218CBC29-D7DE-C14C-AD28-96D03152A627}"/>
    <dgm:cxn modelId="{6E87684B-69CE-3F47-ABCD-74AF0215385F}" type="presOf" srcId="{99416F14-FCF6-3F4D-8F66-499D445856BE}" destId="{8BF7AC73-55EB-DF45-A191-4C2EF7F4A9EE}" srcOrd="0" destOrd="0" presId="urn:microsoft.com/office/officeart/2005/8/layout/chevron2"/>
    <dgm:cxn modelId="{A5A26D50-E168-444C-9D14-CBB1F7198EB0}" type="presOf" srcId="{A85C9910-A9DB-E147-9D02-1D168943289E}" destId="{397953D2-6E18-3745-B626-71F5134FB430}" srcOrd="0" destOrd="0" presId="urn:microsoft.com/office/officeart/2005/8/layout/chevron2"/>
    <dgm:cxn modelId="{8A932C60-212C-8646-B1CE-258DEA984C6E}" srcId="{99416F14-FCF6-3F4D-8F66-499D445856BE}" destId="{2A6EDB5B-4751-9F45-AC00-FE22F5E4EFA0}" srcOrd="0" destOrd="0" parTransId="{C6AF1E57-0CC6-8C41-9028-72FDAD6D617D}" sibTransId="{733A9685-E246-2E48-A22A-0D4A28262135}"/>
    <dgm:cxn modelId="{D7AB8973-BE2D-0249-BFF9-710E9919DC24}" srcId="{02AF743E-DB70-6747-8925-276D9DA7084C}" destId="{FEEE741C-BCC5-3C46-89E9-E353FC8F7765}" srcOrd="0" destOrd="0" parTransId="{D93F5610-9C09-DB44-8B7B-DCEF951276DB}" sibTransId="{E780A7AA-535E-8741-B786-D6748C9BE464}"/>
    <dgm:cxn modelId="{D59BB085-3377-5543-9F89-44DDAB961527}" type="presOf" srcId="{2A6EDB5B-4751-9F45-AC00-FE22F5E4EFA0}" destId="{C9814DBD-AFFB-8740-ABAF-67E162DB6C1D}" srcOrd="0" destOrd="0" presId="urn:microsoft.com/office/officeart/2005/8/layout/chevron2"/>
    <dgm:cxn modelId="{E3081E91-40D0-DC4A-819B-908C62AA5F4D}" srcId="{FFDF1F66-5448-A541-841A-3903F8AF8126}" destId="{FB6663D1-7E9E-CC42-B324-F5BBAE8447F5}" srcOrd="0" destOrd="0" parTransId="{BC77DCEA-B31E-DE4F-BA93-B388EFF793B3}" sibTransId="{E1BC7FDD-2F05-4244-8CE4-2A88A384D8B5}"/>
    <dgm:cxn modelId="{B77C15C2-5A83-7947-92B8-7035C18B03E9}" srcId="{6726D1A0-E760-F94A-94D0-46AE16CC9530}" destId="{02AF743E-DB70-6747-8925-276D9DA7084C}" srcOrd="3" destOrd="0" parTransId="{C21F0B62-79D6-2047-9B14-643B3304FBB0}" sibTransId="{3DDCEAE7-C9C4-BB42-BBED-6F02F6568137}"/>
    <dgm:cxn modelId="{F2100AC6-2361-6947-8F3B-D85D2D0D0C00}" type="presOf" srcId="{31CB49BC-BEE7-FC47-B94A-229C8CEA4A6E}" destId="{C5947311-F85B-2C49-B84B-C42DF20AF7AD}" srcOrd="0" destOrd="0" presId="urn:microsoft.com/office/officeart/2005/8/layout/chevron2"/>
    <dgm:cxn modelId="{BA0313C8-A1D6-FB42-91F6-F31E6A8CA6EA}" srcId="{A85C9910-A9DB-E147-9D02-1D168943289E}" destId="{6C5F03D9-AAEB-F04A-AFF8-BF1D905C2EA4}" srcOrd="0" destOrd="0" parTransId="{087ADC3F-7AF8-2A4B-9373-057855F8DD20}" sibTransId="{A8975537-E1C4-2C49-A20A-154BD9DF580A}"/>
    <dgm:cxn modelId="{336BBAC8-8048-E04B-B98B-88FCF98E9FC7}" srcId="{6726D1A0-E760-F94A-94D0-46AE16CC9530}" destId="{99416F14-FCF6-3F4D-8F66-499D445856BE}" srcOrd="4" destOrd="0" parTransId="{D2B32315-6DE8-F64B-B371-44423B7B40A3}" sibTransId="{8C4477E0-8ACB-2841-A79F-4AF8AA78D5DE}"/>
    <dgm:cxn modelId="{7C63BCCB-B068-8148-BED6-E86370903142}" type="presOf" srcId="{60334116-AE8F-4042-BE62-5A0FE2D25D32}" destId="{6D31BB98-FBC5-B24A-AA68-034605647904}" srcOrd="0" destOrd="0" presId="urn:microsoft.com/office/officeart/2005/8/layout/chevron2"/>
    <dgm:cxn modelId="{AA3A07DC-533C-604D-BE03-EE5872BBE0DD}" type="presOf" srcId="{28E941F2-4514-8240-8FFD-0CBCCC0EFDDC}" destId="{017A3998-26FF-824B-BAC0-3F55F13BA27F}" srcOrd="0" destOrd="0" presId="urn:microsoft.com/office/officeart/2005/8/layout/chevron2"/>
    <dgm:cxn modelId="{F9B40FDC-6A28-D442-BBE0-A1B00D871279}" type="presOf" srcId="{FFDF1F66-5448-A541-841A-3903F8AF8126}" destId="{760063DB-AF1F-C64B-AAFF-7A5CF1F73383}" srcOrd="0" destOrd="0" presId="urn:microsoft.com/office/officeart/2005/8/layout/chevron2"/>
    <dgm:cxn modelId="{318E88DC-6C8E-0540-9DC9-5CEBD2093647}" type="presOf" srcId="{6726D1A0-E760-F94A-94D0-46AE16CC9530}" destId="{49D9E9C3-3D60-3C40-B1A2-3C95E4F97653}" srcOrd="0" destOrd="0" presId="urn:microsoft.com/office/officeart/2005/8/layout/chevron2"/>
    <dgm:cxn modelId="{03E2C3DE-8151-724F-9528-1A4B1D9DFD26}" type="presOf" srcId="{02AF743E-DB70-6747-8925-276D9DA7084C}" destId="{8F93BBB6-51C1-C64E-B299-E8EE4732D6D3}" srcOrd="0" destOrd="0" presId="urn:microsoft.com/office/officeart/2005/8/layout/chevron2"/>
    <dgm:cxn modelId="{70812BE2-555A-BA41-A9F4-747BA5FEA207}" srcId="{6726D1A0-E760-F94A-94D0-46AE16CC9530}" destId="{FFDF1F66-5448-A541-841A-3903F8AF8126}" srcOrd="2" destOrd="0" parTransId="{8C0AE201-4917-0E45-B6F0-BB0F26B46C62}" sibTransId="{9C962CCC-F2F5-B844-94E4-CCD840288D14}"/>
    <dgm:cxn modelId="{4F5990FF-4CA7-4048-8937-F8B015085499}" srcId="{6726D1A0-E760-F94A-94D0-46AE16CC9530}" destId="{60334116-AE8F-4042-BE62-5A0FE2D25D32}" srcOrd="0" destOrd="0" parTransId="{6B10CD53-7FB5-6F41-AEE4-05102E96EE56}" sibTransId="{D1F71511-FA7E-2844-B3B9-B0D08B77CE13}"/>
    <dgm:cxn modelId="{B6AAA4E7-68D4-5E46-85D7-A648DBDDA700}" type="presParOf" srcId="{49D9E9C3-3D60-3C40-B1A2-3C95E4F97653}" destId="{5A82183E-1B97-CF46-858B-BEE7486B884F}" srcOrd="0" destOrd="0" presId="urn:microsoft.com/office/officeart/2005/8/layout/chevron2"/>
    <dgm:cxn modelId="{4ACF792E-897F-0F49-8BFA-46E359F9DED2}" type="presParOf" srcId="{5A82183E-1B97-CF46-858B-BEE7486B884F}" destId="{6D31BB98-FBC5-B24A-AA68-034605647904}" srcOrd="0" destOrd="0" presId="urn:microsoft.com/office/officeart/2005/8/layout/chevron2"/>
    <dgm:cxn modelId="{DA4390F9-4310-ED4F-9228-A716A6174688}" type="presParOf" srcId="{5A82183E-1B97-CF46-858B-BEE7486B884F}" destId="{CB5D7277-7356-DA4E-B671-977C17BD272B}" srcOrd="1" destOrd="0" presId="urn:microsoft.com/office/officeart/2005/8/layout/chevron2"/>
    <dgm:cxn modelId="{8861CEBA-E453-244D-9B03-8ED6CB20F593}" type="presParOf" srcId="{49D9E9C3-3D60-3C40-B1A2-3C95E4F97653}" destId="{928C02E5-D550-E04D-9C59-F2C89B0680A8}" srcOrd="1" destOrd="0" presId="urn:microsoft.com/office/officeart/2005/8/layout/chevron2"/>
    <dgm:cxn modelId="{6A8801D2-7B46-C644-992D-E774F6278E8B}" type="presParOf" srcId="{49D9E9C3-3D60-3C40-B1A2-3C95E4F97653}" destId="{A427E07D-5D6F-3649-8670-FD6415AFFFBF}" srcOrd="2" destOrd="0" presId="urn:microsoft.com/office/officeart/2005/8/layout/chevron2"/>
    <dgm:cxn modelId="{380A72A4-5E5D-1840-9055-7AFC270B020D}" type="presParOf" srcId="{A427E07D-5D6F-3649-8670-FD6415AFFFBF}" destId="{397953D2-6E18-3745-B626-71F5134FB430}" srcOrd="0" destOrd="0" presId="urn:microsoft.com/office/officeart/2005/8/layout/chevron2"/>
    <dgm:cxn modelId="{83A8C69A-7B50-FC4E-8B98-08D60BB5FE13}" type="presParOf" srcId="{A427E07D-5D6F-3649-8670-FD6415AFFFBF}" destId="{4355F5A9-B157-8D4A-AB98-0C4250E766EE}" srcOrd="1" destOrd="0" presId="urn:microsoft.com/office/officeart/2005/8/layout/chevron2"/>
    <dgm:cxn modelId="{7B1B4511-B2DE-0B43-9433-CBD6FDD4209B}" type="presParOf" srcId="{49D9E9C3-3D60-3C40-B1A2-3C95E4F97653}" destId="{8EB99DD4-BF16-5647-A1AB-0B6A79D06300}" srcOrd="3" destOrd="0" presId="urn:microsoft.com/office/officeart/2005/8/layout/chevron2"/>
    <dgm:cxn modelId="{A80163F2-F47D-F343-BE5B-74DF4A9B77C7}" type="presParOf" srcId="{49D9E9C3-3D60-3C40-B1A2-3C95E4F97653}" destId="{C91183A3-3C54-A546-BEC3-5A86D950A327}" srcOrd="4" destOrd="0" presId="urn:microsoft.com/office/officeart/2005/8/layout/chevron2"/>
    <dgm:cxn modelId="{7256E42E-3729-3340-96DA-42076D8589CA}" type="presParOf" srcId="{C91183A3-3C54-A546-BEC3-5A86D950A327}" destId="{760063DB-AF1F-C64B-AAFF-7A5CF1F73383}" srcOrd="0" destOrd="0" presId="urn:microsoft.com/office/officeart/2005/8/layout/chevron2"/>
    <dgm:cxn modelId="{1C03F5BB-12BD-C841-BCDB-292ED66BC7A0}" type="presParOf" srcId="{C91183A3-3C54-A546-BEC3-5A86D950A327}" destId="{55F7B3E5-1C46-7F47-B4D3-89D4384AC6D0}" srcOrd="1" destOrd="0" presId="urn:microsoft.com/office/officeart/2005/8/layout/chevron2"/>
    <dgm:cxn modelId="{FB6AEF5D-87D6-D345-9242-36938B287A44}" type="presParOf" srcId="{49D9E9C3-3D60-3C40-B1A2-3C95E4F97653}" destId="{8E070FB6-6CE3-D943-8E64-61140BFD12A8}" srcOrd="5" destOrd="0" presId="urn:microsoft.com/office/officeart/2005/8/layout/chevron2"/>
    <dgm:cxn modelId="{26FADF6A-FB81-B041-844C-2DEF9A6187E6}" type="presParOf" srcId="{49D9E9C3-3D60-3C40-B1A2-3C95E4F97653}" destId="{9E6B84CA-89EF-5C40-B2B4-50ABA44F3761}" srcOrd="6" destOrd="0" presId="urn:microsoft.com/office/officeart/2005/8/layout/chevron2"/>
    <dgm:cxn modelId="{2A40D0BD-A47C-0549-9660-DFC829D05F5B}" type="presParOf" srcId="{9E6B84CA-89EF-5C40-B2B4-50ABA44F3761}" destId="{8F93BBB6-51C1-C64E-B299-E8EE4732D6D3}" srcOrd="0" destOrd="0" presId="urn:microsoft.com/office/officeart/2005/8/layout/chevron2"/>
    <dgm:cxn modelId="{A10E3466-29DB-4C4C-A07C-DE9421C1A727}" type="presParOf" srcId="{9E6B84CA-89EF-5C40-B2B4-50ABA44F3761}" destId="{AAC82FAB-5685-3C47-AA41-48063916F55C}" srcOrd="1" destOrd="0" presId="urn:microsoft.com/office/officeart/2005/8/layout/chevron2"/>
    <dgm:cxn modelId="{481B9E75-6687-6A4F-8656-49D69EED0214}" type="presParOf" srcId="{49D9E9C3-3D60-3C40-B1A2-3C95E4F97653}" destId="{70D32FAC-05B5-AF45-AB7D-35C13B966C2C}" srcOrd="7" destOrd="0" presId="urn:microsoft.com/office/officeart/2005/8/layout/chevron2"/>
    <dgm:cxn modelId="{ED8729BC-F2BE-3D4E-AF0F-CE8EC8D7F8F2}" type="presParOf" srcId="{49D9E9C3-3D60-3C40-B1A2-3C95E4F97653}" destId="{4A244E3E-E16E-784A-A158-761892C34BD8}" srcOrd="8" destOrd="0" presId="urn:microsoft.com/office/officeart/2005/8/layout/chevron2"/>
    <dgm:cxn modelId="{E34305DF-9A76-6944-A857-04132B1B433C}" type="presParOf" srcId="{4A244E3E-E16E-784A-A158-761892C34BD8}" destId="{8BF7AC73-55EB-DF45-A191-4C2EF7F4A9EE}" srcOrd="0" destOrd="0" presId="urn:microsoft.com/office/officeart/2005/8/layout/chevron2"/>
    <dgm:cxn modelId="{03A9E574-ABF9-5847-9F44-644936259141}" type="presParOf" srcId="{4A244E3E-E16E-784A-A158-761892C34BD8}" destId="{C9814DBD-AFFB-8740-ABAF-67E162DB6C1D}" srcOrd="1" destOrd="0" presId="urn:microsoft.com/office/officeart/2005/8/layout/chevron2"/>
    <dgm:cxn modelId="{C9C7658B-992E-684E-B27F-436956C11835}" type="presParOf" srcId="{49D9E9C3-3D60-3C40-B1A2-3C95E4F97653}" destId="{1891C704-E48A-B142-BD64-BB514830677D}" srcOrd="9" destOrd="0" presId="urn:microsoft.com/office/officeart/2005/8/layout/chevron2"/>
    <dgm:cxn modelId="{D7D6A15B-3326-A44C-8F4A-D8C2285B61D7}" type="presParOf" srcId="{49D9E9C3-3D60-3C40-B1A2-3C95E4F97653}" destId="{7A724346-B88E-1042-9487-E6A969A1EC8B}" srcOrd="10" destOrd="0" presId="urn:microsoft.com/office/officeart/2005/8/layout/chevron2"/>
    <dgm:cxn modelId="{D5A173CA-E589-8D42-92D4-8C92A98C69F0}" type="presParOf" srcId="{7A724346-B88E-1042-9487-E6A969A1EC8B}" destId="{C5947311-F85B-2C49-B84B-C42DF20AF7AD}" srcOrd="0" destOrd="0" presId="urn:microsoft.com/office/officeart/2005/8/layout/chevron2"/>
    <dgm:cxn modelId="{F1F30160-D1B0-D046-8717-CF194E7A1095}" type="presParOf" srcId="{7A724346-B88E-1042-9487-E6A969A1EC8B}" destId="{017A3998-26FF-824B-BAC0-3F55F13BA27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1BB98-FBC5-B24A-AA68-034605647904}">
      <dsp:nvSpPr>
        <dsp:cNvPr id="0" name=""/>
        <dsp:cNvSpPr/>
      </dsp:nvSpPr>
      <dsp:spPr>
        <a:xfrm rot="5400000">
          <a:off x="-99361" y="103239"/>
          <a:ext cx="662407" cy="46368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1</a:t>
          </a:r>
        </a:p>
      </dsp:txBody>
      <dsp:txXfrm rot="-5400000">
        <a:off x="1" y="235719"/>
        <a:ext cx="463684" cy="198723"/>
      </dsp:txXfrm>
    </dsp:sp>
    <dsp:sp modelId="{CB5D7277-7356-DA4E-B671-977C17BD272B}">
      <dsp:nvSpPr>
        <dsp:cNvPr id="0" name=""/>
        <dsp:cNvSpPr/>
      </dsp:nvSpPr>
      <dsp:spPr>
        <a:xfrm rot="5400000">
          <a:off x="1395228" y="1320489"/>
          <a:ext cx="430564" cy="2293652"/>
        </a:xfrm>
        <a:prstGeom prst="round2SameRect">
          <a:avLst/>
        </a:prstGeom>
        <a:solidFill>
          <a:srgbClr val="33CCCB">
            <a:alpha val="90000"/>
          </a:srgb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000" b="0" i="0" kern="1200" dirty="0">
              <a:solidFill>
                <a:schemeClr val="bg1"/>
              </a:solidFill>
              <a:latin typeface="Arial Rounded MT Bold" panose="020F0704030504030204" pitchFamily="34" charset="77"/>
            </a:rPr>
            <a:t>Observe rocks, including those used in buildings and gravestones</a:t>
          </a:r>
          <a:endParaRPr lang="en-US" sz="1000" kern="1200" dirty="0">
            <a:solidFill>
              <a:schemeClr val="bg1"/>
            </a:solidFill>
            <a:latin typeface="Arial Rounded MT Bold" panose="020F0704030504030204" pitchFamily="34" charset="77"/>
          </a:endParaRPr>
        </a:p>
      </dsp:txBody>
      <dsp:txXfrm rot="-5400000">
        <a:off x="463684" y="2273051"/>
        <a:ext cx="2272634" cy="388528"/>
      </dsp:txXfrm>
    </dsp:sp>
    <dsp:sp modelId="{397953D2-6E18-3745-B626-71F5134FB430}">
      <dsp:nvSpPr>
        <dsp:cNvPr id="0" name=""/>
        <dsp:cNvSpPr/>
      </dsp:nvSpPr>
      <dsp:spPr>
        <a:xfrm rot="5400000">
          <a:off x="-99361" y="658406"/>
          <a:ext cx="662407" cy="46368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2</a:t>
          </a:r>
        </a:p>
      </dsp:txBody>
      <dsp:txXfrm rot="-5400000">
        <a:off x="1" y="790886"/>
        <a:ext cx="463684" cy="198723"/>
      </dsp:txXfrm>
    </dsp:sp>
    <dsp:sp modelId="{4355F5A9-B157-8D4A-AB98-0C4250E766EE}">
      <dsp:nvSpPr>
        <dsp:cNvPr id="0" name=""/>
        <dsp:cNvSpPr/>
      </dsp:nvSpPr>
      <dsp:spPr>
        <a:xfrm rot="5400000">
          <a:off x="1395228" y="-930346"/>
          <a:ext cx="430564" cy="2293652"/>
        </a:xfrm>
        <a:prstGeom prst="round2SameRect">
          <a:avLst/>
        </a:prstGeom>
        <a:solidFill>
          <a:srgbClr val="33CCCB">
            <a:alpha val="90000"/>
          </a:srgb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000" b="0" i="0" kern="1200" dirty="0">
              <a:solidFill>
                <a:schemeClr val="bg1"/>
              </a:solidFill>
              <a:latin typeface="Arial Rounded MT Bold" panose="020F0704030504030204" pitchFamily="34" charset="77"/>
            </a:rPr>
            <a:t>Describe how mountains are formed</a:t>
          </a:r>
          <a:endParaRPr lang="en-US" sz="1000" kern="1200" dirty="0">
            <a:solidFill>
              <a:schemeClr val="bg1"/>
            </a:solidFill>
            <a:latin typeface="Arial Rounded MT Bold" panose="020F0704030504030204" pitchFamily="34" charset="77"/>
          </a:endParaRPr>
        </a:p>
      </dsp:txBody>
      <dsp:txXfrm rot="-5400000">
        <a:off x="463684" y="22216"/>
        <a:ext cx="2272634" cy="388528"/>
      </dsp:txXfrm>
    </dsp:sp>
    <dsp:sp modelId="{760063DB-AF1F-C64B-AAFF-7A5CF1F73383}">
      <dsp:nvSpPr>
        <dsp:cNvPr id="0" name=""/>
        <dsp:cNvSpPr/>
      </dsp:nvSpPr>
      <dsp:spPr>
        <a:xfrm rot="5400000">
          <a:off x="-99361" y="1213572"/>
          <a:ext cx="662407" cy="46368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3</a:t>
          </a:r>
        </a:p>
      </dsp:txBody>
      <dsp:txXfrm rot="-5400000">
        <a:off x="1" y="1346052"/>
        <a:ext cx="463684" cy="198723"/>
      </dsp:txXfrm>
    </dsp:sp>
    <dsp:sp modelId="{55F7B3E5-1C46-7F47-B4D3-89D4384AC6D0}">
      <dsp:nvSpPr>
        <dsp:cNvPr id="0" name=""/>
        <dsp:cNvSpPr/>
      </dsp:nvSpPr>
      <dsp:spPr>
        <a:xfrm rot="5400000">
          <a:off x="1395228" y="-358190"/>
          <a:ext cx="430564" cy="2293652"/>
        </a:xfrm>
        <a:prstGeom prst="round2SameRect">
          <a:avLst/>
        </a:prstGeom>
        <a:solidFill>
          <a:srgbClr val="33CCCB">
            <a:alpha val="90000"/>
          </a:srgb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000" b="0" i="0" kern="1200" dirty="0">
              <a:solidFill>
                <a:schemeClr val="bg1"/>
              </a:solidFill>
              <a:latin typeface="Arial Rounded MT Bold" panose="020F0704030504030204" pitchFamily="34" charset="77"/>
            </a:rPr>
            <a:t>Learn about different types of rock</a:t>
          </a:r>
          <a:endParaRPr lang="en-US" sz="1000" kern="1200" dirty="0">
            <a:solidFill>
              <a:schemeClr val="bg1"/>
            </a:solidFill>
            <a:latin typeface="Arial Rounded MT Bold" panose="020F0704030504030204" pitchFamily="34" charset="77"/>
          </a:endParaRPr>
        </a:p>
      </dsp:txBody>
      <dsp:txXfrm rot="-5400000">
        <a:off x="463684" y="594372"/>
        <a:ext cx="2272634" cy="388528"/>
      </dsp:txXfrm>
    </dsp:sp>
    <dsp:sp modelId="{8F93BBB6-51C1-C64E-B299-E8EE4732D6D3}">
      <dsp:nvSpPr>
        <dsp:cNvPr id="0" name=""/>
        <dsp:cNvSpPr/>
      </dsp:nvSpPr>
      <dsp:spPr>
        <a:xfrm rot="5400000">
          <a:off x="-99361" y="1768739"/>
          <a:ext cx="662407" cy="46368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4</a:t>
          </a:r>
        </a:p>
      </dsp:txBody>
      <dsp:txXfrm rot="-5400000">
        <a:off x="1" y="1901219"/>
        <a:ext cx="463684" cy="198723"/>
      </dsp:txXfrm>
    </dsp:sp>
    <dsp:sp modelId="{AAC82FAB-5685-3C47-AA41-48063916F55C}">
      <dsp:nvSpPr>
        <dsp:cNvPr id="0" name=""/>
        <dsp:cNvSpPr/>
      </dsp:nvSpPr>
      <dsp:spPr>
        <a:xfrm rot="5400000">
          <a:off x="1395228" y="186578"/>
          <a:ext cx="430564" cy="2293652"/>
        </a:xfrm>
        <a:prstGeom prst="round2SameRect">
          <a:avLst/>
        </a:prstGeom>
        <a:solidFill>
          <a:srgbClr val="33CCCB">
            <a:alpha val="90000"/>
          </a:srgb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000" b="0" i="0" kern="1200" dirty="0">
              <a:solidFill>
                <a:schemeClr val="bg1"/>
              </a:solidFill>
              <a:latin typeface="Arial Rounded MT Bold" panose="020F0704030504030204" pitchFamily="34" charset="77"/>
            </a:rPr>
            <a:t>Understand what a fossil is</a:t>
          </a:r>
          <a:endParaRPr lang="en-US" sz="1000" kern="1200" dirty="0">
            <a:solidFill>
              <a:schemeClr val="bg1"/>
            </a:solidFill>
            <a:latin typeface="Arial Rounded MT Bold" panose="020F0704030504030204" pitchFamily="34" charset="77"/>
          </a:endParaRPr>
        </a:p>
      </dsp:txBody>
      <dsp:txXfrm rot="-5400000">
        <a:off x="463684" y="1139140"/>
        <a:ext cx="2272634" cy="388528"/>
      </dsp:txXfrm>
    </dsp:sp>
    <dsp:sp modelId="{8BF7AC73-55EB-DF45-A191-4C2EF7F4A9EE}">
      <dsp:nvSpPr>
        <dsp:cNvPr id="0" name=""/>
        <dsp:cNvSpPr/>
      </dsp:nvSpPr>
      <dsp:spPr>
        <a:xfrm rot="5400000">
          <a:off x="-99361" y="2323905"/>
          <a:ext cx="662407" cy="46368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5</a:t>
          </a:r>
        </a:p>
      </dsp:txBody>
      <dsp:txXfrm rot="-5400000">
        <a:off x="1" y="2456385"/>
        <a:ext cx="463684" cy="198723"/>
      </dsp:txXfrm>
    </dsp:sp>
    <dsp:sp modelId="{C9814DBD-AFFB-8740-ABAF-67E162DB6C1D}">
      <dsp:nvSpPr>
        <dsp:cNvPr id="0" name=""/>
        <dsp:cNvSpPr/>
      </dsp:nvSpPr>
      <dsp:spPr>
        <a:xfrm rot="5400000">
          <a:off x="1395228" y="732177"/>
          <a:ext cx="430564" cy="2293652"/>
        </a:xfrm>
        <a:prstGeom prst="round2SameRect">
          <a:avLst/>
        </a:prstGeom>
        <a:solidFill>
          <a:srgbClr val="33CCCB">
            <a:alpha val="90000"/>
          </a:srgb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000" b="0" i="0" kern="1200" dirty="0">
              <a:solidFill>
                <a:schemeClr val="bg1"/>
              </a:solidFill>
              <a:latin typeface="Arial Rounded MT Bold" panose="020F0704030504030204" pitchFamily="34" charset="77"/>
            </a:rPr>
            <a:t>Describe what soils are made of</a:t>
          </a:r>
          <a:endParaRPr lang="en-US" sz="1000" kern="1200" dirty="0">
            <a:solidFill>
              <a:schemeClr val="bg1"/>
            </a:solidFill>
            <a:latin typeface="Arial Rounded MT Bold" panose="020F0704030504030204" pitchFamily="34" charset="77"/>
          </a:endParaRPr>
        </a:p>
      </dsp:txBody>
      <dsp:txXfrm rot="-5400000">
        <a:off x="463684" y="1684739"/>
        <a:ext cx="2272634" cy="388528"/>
      </dsp:txXfrm>
    </dsp:sp>
    <dsp:sp modelId="{C5947311-F85B-2C49-B84B-C42DF20AF7AD}">
      <dsp:nvSpPr>
        <dsp:cNvPr id="0" name=""/>
        <dsp:cNvSpPr/>
      </dsp:nvSpPr>
      <dsp:spPr>
        <a:xfrm rot="5400000">
          <a:off x="-99361" y="2898609"/>
          <a:ext cx="662407" cy="46368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6</a:t>
          </a:r>
        </a:p>
      </dsp:txBody>
      <dsp:txXfrm rot="-5400000">
        <a:off x="1" y="3031089"/>
        <a:ext cx="463684" cy="198723"/>
      </dsp:txXfrm>
    </dsp:sp>
    <dsp:sp modelId="{017A3998-26FF-824B-BAC0-3F55F13BA27F}">
      <dsp:nvSpPr>
        <dsp:cNvPr id="0" name=""/>
        <dsp:cNvSpPr/>
      </dsp:nvSpPr>
      <dsp:spPr>
        <a:xfrm rot="5400000">
          <a:off x="1375691" y="1886408"/>
          <a:ext cx="469638" cy="2293652"/>
        </a:xfrm>
        <a:prstGeom prst="round2SameRect">
          <a:avLst/>
        </a:prstGeom>
        <a:solidFill>
          <a:srgbClr val="33CCCB">
            <a:alpha val="90000"/>
          </a:srgb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Arial Rounded MT Bold" panose="020F0704030504030204" pitchFamily="34" charset="77"/>
            </a:rPr>
            <a:t>Classify different types of gravestone weathering</a:t>
          </a:r>
        </a:p>
      </dsp:txBody>
      <dsp:txXfrm rot="-5400000">
        <a:off x="463684" y="2821341"/>
        <a:ext cx="2270726" cy="4237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2FFD8-6930-694D-A6BA-82083D403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16F8A-69D3-974D-955D-EC0705DC9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661F6-7A42-1D42-9FEF-E2A0FFC7A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0B35-C84F-0E4D-8DBF-872E66F5C97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16455-32D6-4E46-B33E-10D557A53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67096-6272-1A45-B1A6-38A32EEBD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541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2BB8-1112-1C48-9CDC-57BAA3693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8BDCE-9C36-9946-97BE-6E2AD5A06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4B452-4572-7F4D-8316-06F91C829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0B35-C84F-0E4D-8DBF-872E66F5C97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B4F78-CAC3-BB4E-8BF1-A9DBC4C76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7D9B2-FB25-4340-80C7-151B5434C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535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1EC992-0B67-4F42-AE01-E61018DD2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57F105-96AE-CF44-8B43-410BA5483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593EF-4631-4D4E-B8EF-7F3F980E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0B35-C84F-0E4D-8DBF-872E66F5C97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05955-8D59-6A4A-9104-4916A484F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55D4E-7F76-B542-A821-1D7590525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485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2CEC2-3D7E-C24E-B76A-CF591B9C4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6C1FA-531F-0E48-ADB2-CB32981F1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53607-4E40-F24C-9D23-180CC6AA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0B35-C84F-0E4D-8DBF-872E66F5C97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013F2-BFDA-F345-9016-A88CFDA82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497F4-1B3A-A84E-A958-F9876460E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978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CA833-223A-9746-82A0-8A299AEDF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C60C2-2D06-AF4F-A977-65C43E2F9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C6426-B746-F942-8C8A-98DB9F5E6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0B35-C84F-0E4D-8DBF-872E66F5C97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C0D67-B98C-8141-AF4F-5C0E5764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209B5-BD17-D445-B920-08AD77B3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799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CC965-E74E-F040-B2BB-1100048A8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5A7D0-2A2B-6C4F-87CF-3848E7D969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169143-9D2E-FC4E-AAB0-6E0643185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C684F1-87BA-A643-94C6-115F87953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0B35-C84F-0E4D-8DBF-872E66F5C97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E6369E-61BD-4744-80C4-595EF07B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0C843-627F-7049-A7FA-9447B5408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496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7CB8D-F43C-D54C-A7A4-09EE003B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4AF7A3-E20B-9E49-9B78-F28716DBB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7FED24-E41D-744C-A421-379BE59AB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5A8C76-CF2B-0345-8050-861340E72C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313FE1-27B8-7B46-9DF8-4194AF71A4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3C2335-6940-9C45-9700-14A759D95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0B35-C84F-0E4D-8DBF-872E66F5C97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9E799C-6AB3-BB4C-AC0F-1C41C3A5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798235-F6F2-884C-A287-4BC5C095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62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34955-FFC2-B346-90DE-8419C03F0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D39514-182A-8948-9F25-DADC6BF1E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0B35-C84F-0E4D-8DBF-872E66F5C97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CCC715-AEBF-E448-9D2F-BB37EE451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37317E-AE4B-4045-9B59-E5B8BC9F4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985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F3F68E-0D83-B94C-AD8A-817AD6A3E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0B35-C84F-0E4D-8DBF-872E66F5C97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93AA6-E662-DE4B-852F-A8A8C4B4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1CE80-B941-0844-84A1-EFAC9710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543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F4F6D-8504-0C46-94DE-6AD6BD703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AB40B-BE4C-B545-BCE7-86FD2B654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1A4FA-8C25-BC49-AF60-389908FAE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2D63DE-696E-7C44-A167-9CA17DE06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0B35-C84F-0E4D-8DBF-872E66F5C97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ADB105-921F-8949-A7C1-903FEC6D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AEAE9-DA3B-CF44-A6CE-F54B1873E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59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6CFB6-D7FB-1946-8D18-395CAF63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D700AD-84F3-0944-8DEA-D90EB7A825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53787-BD09-164A-8406-6D7C3A310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DCEF3-6923-6148-A57C-258A937BE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0B35-C84F-0E4D-8DBF-872E66F5C97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468DC-3F92-5849-BBAA-F0C0F4FF9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BB3B4-0EEC-834B-B442-8BAC0043D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82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0597C8-6D5B-8F45-B365-F77E3EE7C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32AF2-059A-C646-A696-744438BE0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418B-7C95-9344-AFE4-FC31E24CE2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00B35-C84F-0E4D-8DBF-872E66F5C97E}" type="datetimeFigureOut">
              <a:rPr lang="en-GB" smtClean="0"/>
              <a:t>28/05/2019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A1887-4DF2-994D-9FC0-F588630D4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7F403-9CE4-8446-9B55-93B41C702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840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7.png"/><Relationship Id="rId18" Type="http://schemas.openxmlformats.org/officeDocument/2006/relationships/image" Target="../media/image12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emf"/><Relationship Id="rId12" Type="http://schemas.openxmlformats.org/officeDocument/2006/relationships/image" Target="../media/image6.png"/><Relationship Id="rId17" Type="http://schemas.openxmlformats.org/officeDocument/2006/relationships/image" Target="../media/image11.jpg"/><Relationship Id="rId2" Type="http://schemas.openxmlformats.org/officeDocument/2006/relationships/diagramData" Target="../diagrams/data1.xml"/><Relationship Id="rId16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openxmlformats.org/officeDocument/2006/relationships/image" Target="../media/image5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F7B741-E7C4-FF4F-9B37-86E243B3DAC7}"/>
              </a:ext>
            </a:extLst>
          </p:cNvPr>
          <p:cNvSpPr/>
          <p:nvPr/>
        </p:nvSpPr>
        <p:spPr>
          <a:xfrm>
            <a:off x="3053423" y="117574"/>
            <a:ext cx="5305531" cy="564543"/>
          </a:xfrm>
          <a:prstGeom prst="roundRect">
            <a:avLst>
              <a:gd name="adj" fmla="val 31421"/>
            </a:avLst>
          </a:prstGeom>
          <a:solidFill>
            <a:srgbClr val="33CCCB"/>
          </a:solidFill>
          <a:ln>
            <a:solidFill>
              <a:srgbClr val="33CC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latin typeface="Arial Rounded MT Bold" panose="020F0704030504030204" pitchFamily="34" charset="77"/>
            </a:endParaRPr>
          </a:p>
          <a:p>
            <a:pPr algn="ctr"/>
            <a:r>
              <a:rPr lang="en-GB" sz="1600" dirty="0">
                <a:latin typeface="Arial Rounded MT Bold" panose="020F0704030504030204" pitchFamily="34" charset="77"/>
              </a:rPr>
              <a:t>Knowledge Organiser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Rocks</a:t>
            </a:r>
          </a:p>
          <a:p>
            <a:pPr algn="ctr"/>
            <a:endParaRPr lang="en-GB" sz="1400" dirty="0">
              <a:latin typeface="Arial Rounded MT Bold" panose="020F0704030504030204" pitchFamily="34" charset="77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BBBDA32-63C6-B04E-9408-14FF1278A3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852040"/>
              </p:ext>
            </p:extLst>
          </p:nvPr>
        </p:nvGraphicFramePr>
        <p:xfrm>
          <a:off x="8558829" y="168441"/>
          <a:ext cx="3436262" cy="6133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82">
                  <a:extLst>
                    <a:ext uri="{9D8B030D-6E8A-4147-A177-3AD203B41FA5}">
                      <a16:colId xmlns:a16="http://schemas.microsoft.com/office/drawing/2014/main" val="2519945507"/>
                    </a:ext>
                  </a:extLst>
                </a:gridCol>
                <a:gridCol w="2031280">
                  <a:extLst>
                    <a:ext uri="{9D8B030D-6E8A-4147-A177-3AD203B41FA5}">
                      <a16:colId xmlns:a16="http://schemas.microsoft.com/office/drawing/2014/main" val="3895209344"/>
                    </a:ext>
                  </a:extLst>
                </a:gridCol>
              </a:tblGrid>
              <a:tr h="830026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Rounded MT Bold" panose="020F0704030504030204" pitchFamily="34" charset="77"/>
                        </a:rPr>
                        <a:t>ROCKET WORDS</a:t>
                      </a:r>
                    </a:p>
                    <a:p>
                      <a:pPr algn="ctr"/>
                      <a:r>
                        <a:rPr lang="en-GB" sz="1200" dirty="0">
                          <a:latin typeface="Arial Rounded MT Bold" panose="020F0704030504030204" pitchFamily="34" charset="77"/>
                        </a:rPr>
                        <a:t>Learn these words </a:t>
                      </a:r>
                      <a:br>
                        <a:rPr lang="en-GB" sz="1200" dirty="0">
                          <a:latin typeface="Arial Rounded MT Bold" panose="020F0704030504030204" pitchFamily="34" charset="77"/>
                        </a:rPr>
                      </a:br>
                      <a:r>
                        <a:rPr lang="en-GB" sz="1200" dirty="0">
                          <a:latin typeface="Arial Rounded MT Bold" panose="020F0704030504030204" pitchFamily="34" charset="77"/>
                        </a:rPr>
                        <a:t>and their definitions.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910194"/>
                  </a:ext>
                </a:extLst>
              </a:tr>
              <a:tr h="32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 Rounded MT Bold" panose="020F0704030504030204" pitchFamily="34" charset="77"/>
                        </a:rPr>
                        <a:t>Key Word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 Rounded MT Bold" panose="020F0704030504030204" pitchFamily="34" charset="77"/>
                        </a:rPr>
                        <a:t>Definition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7522093"/>
                  </a:ext>
                </a:extLst>
              </a:tr>
              <a:tr h="484440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 Rounded MT Bold" panose="020F0704030504030204" pitchFamily="34" charset="77"/>
                        </a:rPr>
                        <a:t>metamorphic rock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Arial Rounded MT Bold" panose="020F0704030504030204" pitchFamily="34" charset="77"/>
                        </a:rPr>
                        <a:t>A rock made by changing existing rocks by heat or pressure.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0860657"/>
                  </a:ext>
                </a:extLst>
              </a:tr>
              <a:tr h="575307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 Rounded MT Bold" panose="020F0704030504030204" pitchFamily="34" charset="77"/>
                        </a:rPr>
                        <a:t>igneous rock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Arial Rounded MT Bold" panose="020F0704030504030204" pitchFamily="34" charset="77"/>
                        </a:rPr>
                        <a:t>A rock made from solidified lava or magma.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4073176"/>
                  </a:ext>
                </a:extLst>
              </a:tr>
              <a:tr h="629584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 Rounded MT Bold" panose="020F0704030504030204" pitchFamily="34" charset="77"/>
                        </a:rPr>
                        <a:t>sedimentary rock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Arial Rounded MT Bold" panose="020F0704030504030204" pitchFamily="34" charset="77"/>
                        </a:rPr>
                        <a:t>Rock made when sand, mud and pebbles join in layers.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1883998"/>
                  </a:ext>
                </a:extLst>
              </a:tr>
              <a:tr h="574936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 Rounded MT Bold" panose="020F0704030504030204" pitchFamily="34" charset="77"/>
                        </a:rPr>
                        <a:t>soil types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Arial Rounded MT Bold" panose="020F0704030504030204" pitchFamily="34" charset="77"/>
                        </a:rPr>
                        <a:t>These include clay, chalky and sandy and depend on the feel and density of the soil.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1065980"/>
                  </a:ext>
                </a:extLst>
              </a:tr>
              <a:tr h="551335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 Rounded MT Bold" panose="020F0704030504030204" pitchFamily="34" charset="77"/>
                        </a:rPr>
                        <a:t>weathering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Arial Rounded MT Bold" panose="020F0704030504030204" pitchFamily="34" charset="77"/>
                        </a:rPr>
                        <a:t>When rocks get worn away and break due to physical, chemical or biological processes.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672471"/>
                  </a:ext>
                </a:extLst>
              </a:tr>
              <a:tr h="471204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 Rounded MT Bold" panose="020F0704030504030204" pitchFamily="34" charset="77"/>
                        </a:rPr>
                        <a:t>acid rain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Arial Rounded MT Bold" panose="020F0704030504030204" pitchFamily="34" charset="77"/>
                        </a:rPr>
                        <a:t>Rain which becomes acidic due </a:t>
                      </a:r>
                      <a:r>
                        <a:rPr lang="en-GB" sz="1100">
                          <a:latin typeface="Arial Rounded MT Bold" panose="020F0704030504030204" pitchFamily="34" charset="77"/>
                        </a:rPr>
                        <a:t>to pollution.</a:t>
                      </a:r>
                      <a:endParaRPr lang="en-GB" sz="1100" dirty="0">
                        <a:latin typeface="Arial Rounded MT Bold" panose="020F0704030504030204" pitchFamily="34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832562"/>
                  </a:ext>
                </a:extLst>
              </a:tr>
              <a:tr h="576935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 Rounded MT Bold" panose="020F0704030504030204" pitchFamily="34" charset="77"/>
                        </a:rPr>
                        <a:t>fossil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Arial Rounded MT Bold" panose="020F0704030504030204" pitchFamily="34" charset="77"/>
                        </a:rPr>
                        <a:t>The remains of a prehistoric animal or plant embedded in a rock.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2983940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 Rounded MT Bold" panose="020F0704030504030204" pitchFamily="34" charset="77"/>
                        </a:rPr>
                        <a:t>mineral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Arial Rounded MT Bold" panose="020F0704030504030204" pitchFamily="34" charset="77"/>
                        </a:rPr>
                        <a:t>A solid substance naturally formed underground i.e. coal.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322334"/>
                  </a:ext>
                </a:extLst>
              </a:tr>
            </a:tbl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C41B2FA-13FB-8E4E-9115-9E1309096A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0298859"/>
              </p:ext>
            </p:extLst>
          </p:nvPr>
        </p:nvGraphicFramePr>
        <p:xfrm>
          <a:off x="84707" y="3330166"/>
          <a:ext cx="2757337" cy="3465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8A844A1F-C831-9E44-82E8-D6634B0388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8420" y="6394256"/>
            <a:ext cx="1242969" cy="359403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8773529-A8C8-E644-96E9-434F63E3AA95}"/>
              </a:ext>
            </a:extLst>
          </p:cNvPr>
          <p:cNvSpPr/>
          <p:nvPr/>
        </p:nvSpPr>
        <p:spPr>
          <a:xfrm>
            <a:off x="94451" y="2917830"/>
            <a:ext cx="2757337" cy="344961"/>
          </a:xfrm>
          <a:prstGeom prst="roundRect">
            <a:avLst>
              <a:gd name="adj" fmla="val 31421"/>
            </a:avLst>
          </a:prstGeom>
          <a:solidFill>
            <a:srgbClr val="33CCC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Lesson sequence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A4D0624-E836-C34C-A76D-C06C83AAC4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791489">
            <a:off x="11084967" y="-81929"/>
            <a:ext cx="1218649" cy="1218649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038A573D-7921-DE4A-9102-5D5A6628CD11}"/>
              </a:ext>
            </a:extLst>
          </p:cNvPr>
          <p:cNvSpPr txBox="1"/>
          <p:nvPr/>
        </p:nvSpPr>
        <p:spPr>
          <a:xfrm>
            <a:off x="397240" y="1343258"/>
            <a:ext cx="2324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33CCCB"/>
                </a:solidFill>
                <a:latin typeface="Arial Rounded MT Bold" panose="020F0704030504030204" pitchFamily="34" charset="77"/>
              </a:rPr>
              <a:t>Rock &amp; Soil Types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BECF78-12C1-1E49-BF48-8306B21E1930}"/>
              </a:ext>
            </a:extLst>
          </p:cNvPr>
          <p:cNvSpPr/>
          <p:nvPr/>
        </p:nvSpPr>
        <p:spPr>
          <a:xfrm>
            <a:off x="3041919" y="839753"/>
            <a:ext cx="5305531" cy="3462106"/>
          </a:xfrm>
          <a:prstGeom prst="roundRect">
            <a:avLst>
              <a:gd name="adj" fmla="val 7658"/>
            </a:avLst>
          </a:prstGeom>
          <a:noFill/>
          <a:ln w="19050">
            <a:solidFill>
              <a:srgbClr val="33CC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285F47-28B3-7147-AE32-FE1F5CBC441C}"/>
              </a:ext>
            </a:extLst>
          </p:cNvPr>
          <p:cNvSpPr txBox="1"/>
          <p:nvPr/>
        </p:nvSpPr>
        <p:spPr>
          <a:xfrm>
            <a:off x="2940626" y="839753"/>
            <a:ext cx="553835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33CCCB"/>
                </a:solidFill>
                <a:latin typeface="Arial Rounded MT Bold" panose="020F0704030504030204" pitchFamily="34" charset="77"/>
              </a:rPr>
              <a:t>Weathering</a:t>
            </a:r>
          </a:p>
          <a:p>
            <a:pPr algn="ctr"/>
            <a:r>
              <a:rPr lang="en-GB" sz="1000" dirty="0">
                <a:latin typeface="Arial Rounded MT Bold" panose="020F0704030504030204" pitchFamily="34" charset="77"/>
              </a:rPr>
              <a:t>A good way to discover different types of weathering is by a trip to a graveyard.</a:t>
            </a:r>
          </a:p>
        </p:txBody>
      </p:sp>
      <p:pic>
        <p:nvPicPr>
          <p:cNvPr id="22" name="Picture 21" descr="A sign on a grassy field&#10;&#10;Description automatically generated">
            <a:extLst>
              <a:ext uri="{FF2B5EF4-FFF2-40B4-BE49-F238E27FC236}">
                <a16:creationId xmlns:a16="http://schemas.microsoft.com/office/drawing/2014/main" id="{52CB5F93-73B9-DB41-BA73-ED8F4A5301E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891" t="13922" r="10457" b="4748"/>
          <a:stretch/>
        </p:blipFill>
        <p:spPr>
          <a:xfrm>
            <a:off x="4635924" y="1360298"/>
            <a:ext cx="2140527" cy="2858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1EA3E7-34F9-D148-8D47-1FD955A3D9EE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6342921" y="2008660"/>
            <a:ext cx="550203" cy="73408"/>
          </a:xfrm>
          <a:prstGeom prst="straightConnector1">
            <a:avLst/>
          </a:prstGeom>
          <a:ln w="19050">
            <a:solidFill>
              <a:srgbClr val="33CCC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7BD2A4-3709-914E-AB67-728D01250AE9}"/>
              </a:ext>
            </a:extLst>
          </p:cNvPr>
          <p:cNvSpPr/>
          <p:nvPr/>
        </p:nvSpPr>
        <p:spPr>
          <a:xfrm>
            <a:off x="6893124" y="1360298"/>
            <a:ext cx="1350679" cy="1296723"/>
          </a:xfrm>
          <a:prstGeom prst="roundRect">
            <a:avLst/>
          </a:prstGeom>
          <a:noFill/>
          <a:ln w="19050">
            <a:solidFill>
              <a:srgbClr val="33CC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rgbClr val="33CCCB"/>
                </a:solidFill>
                <a:latin typeface="Arial Rounded MT Bold" panose="020F0704030504030204" pitchFamily="34" charset="77"/>
              </a:rPr>
              <a:t>Chemical weathering </a:t>
            </a:r>
            <a:r>
              <a:rPr lang="en-GB" sz="10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can be caused by acid rain dissolving the rock over many years.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8735B67-F28B-564E-B1F1-1C7EF23E6424}"/>
              </a:ext>
            </a:extLst>
          </p:cNvPr>
          <p:cNvCxnSpPr>
            <a:cxnSpLocks/>
          </p:cNvCxnSpPr>
          <p:nvPr/>
        </p:nvCxnSpPr>
        <p:spPr>
          <a:xfrm flipV="1">
            <a:off x="4512672" y="3429001"/>
            <a:ext cx="776334" cy="280554"/>
          </a:xfrm>
          <a:prstGeom prst="straightConnector1">
            <a:avLst/>
          </a:prstGeom>
          <a:ln w="19050">
            <a:solidFill>
              <a:srgbClr val="33CCC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FCAB5C06-EA7B-064A-9106-764C4A945E6B}"/>
              </a:ext>
            </a:extLst>
          </p:cNvPr>
          <p:cNvSpPr/>
          <p:nvPr/>
        </p:nvSpPr>
        <p:spPr>
          <a:xfrm>
            <a:off x="3153714" y="2992582"/>
            <a:ext cx="1350679" cy="1226127"/>
          </a:xfrm>
          <a:prstGeom prst="roundRect">
            <a:avLst/>
          </a:prstGeom>
          <a:noFill/>
          <a:ln w="19050">
            <a:solidFill>
              <a:srgbClr val="33CC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rgbClr val="33CCCB"/>
                </a:solidFill>
                <a:latin typeface="Arial Rounded MT Bold" panose="020F0704030504030204" pitchFamily="34" charset="77"/>
              </a:rPr>
              <a:t>Biological weathering</a:t>
            </a:r>
            <a:br>
              <a:rPr lang="en-GB" sz="1000" dirty="0">
                <a:solidFill>
                  <a:srgbClr val="33CCCB"/>
                </a:solidFill>
                <a:latin typeface="Arial Rounded MT Bold" panose="020F0704030504030204" pitchFamily="34" charset="77"/>
              </a:rPr>
            </a:br>
            <a:r>
              <a:rPr lang="en-GB" sz="10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is when plants and fungi , such as lichens and moss grow on the gravestone. 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DAC98C76-148E-C94E-9E35-2A0769441323}"/>
              </a:ext>
            </a:extLst>
          </p:cNvPr>
          <p:cNvSpPr/>
          <p:nvPr/>
        </p:nvSpPr>
        <p:spPr>
          <a:xfrm>
            <a:off x="3121998" y="1554511"/>
            <a:ext cx="1350679" cy="1354921"/>
          </a:xfrm>
          <a:prstGeom prst="roundRect">
            <a:avLst/>
          </a:prstGeom>
          <a:noFill/>
          <a:ln w="19050">
            <a:solidFill>
              <a:srgbClr val="33CC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rgbClr val="33CCCB"/>
                </a:solidFill>
                <a:latin typeface="Arial Rounded MT Bold" panose="020F0704030504030204" pitchFamily="34" charset="77"/>
              </a:rPr>
              <a:t>Physical weathering</a:t>
            </a:r>
            <a:br>
              <a:rPr lang="en-GB" sz="1000" dirty="0">
                <a:solidFill>
                  <a:srgbClr val="33CCCB"/>
                </a:solidFill>
                <a:latin typeface="Arial Rounded MT Bold" panose="020F0704030504030204" pitchFamily="34" charset="77"/>
              </a:rPr>
            </a:br>
            <a:r>
              <a:rPr lang="en-GB" sz="10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is when rocks can be broken up by ice, which thaws in the rock and makes it crack.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419AE3D-C832-F74F-A701-201DF201C182}"/>
              </a:ext>
            </a:extLst>
          </p:cNvPr>
          <p:cNvCxnSpPr>
            <a:cxnSpLocks/>
          </p:cNvCxnSpPr>
          <p:nvPr/>
        </p:nvCxnSpPr>
        <p:spPr>
          <a:xfrm flipV="1">
            <a:off x="4481179" y="2167574"/>
            <a:ext cx="1225008" cy="51955"/>
          </a:xfrm>
          <a:prstGeom prst="straightConnector1">
            <a:avLst/>
          </a:prstGeom>
          <a:ln w="19050">
            <a:solidFill>
              <a:srgbClr val="33CCC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C527382A-D038-A746-AA5B-FB4F59914F75}"/>
              </a:ext>
            </a:extLst>
          </p:cNvPr>
          <p:cNvSpPr/>
          <p:nvPr/>
        </p:nvSpPr>
        <p:spPr>
          <a:xfrm>
            <a:off x="6776451" y="2712367"/>
            <a:ext cx="1473275" cy="1458188"/>
          </a:xfrm>
          <a:prstGeom prst="roundRect">
            <a:avLst/>
          </a:prstGeom>
          <a:noFill/>
          <a:ln w="19050">
            <a:solidFill>
              <a:srgbClr val="33CC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rgbClr val="33CCCB"/>
                </a:solidFill>
                <a:latin typeface="Arial Rounded MT Bold" panose="020F0704030504030204" pitchFamily="34" charset="77"/>
              </a:rPr>
              <a:t>Rock Type</a:t>
            </a:r>
          </a:p>
          <a:p>
            <a:pPr algn="ctr"/>
            <a:r>
              <a:rPr lang="en-GB" sz="10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Rocks react to weathering in different ways.  The most common rocks for gravestone are marble, slate and granite.</a:t>
            </a:r>
          </a:p>
        </p:txBody>
      </p:sp>
      <p:pic>
        <p:nvPicPr>
          <p:cNvPr id="53" name="Picture 52" descr="A close up of a sign&#10;&#10;Description automatically generated">
            <a:extLst>
              <a:ext uri="{FF2B5EF4-FFF2-40B4-BE49-F238E27FC236}">
                <a16:creationId xmlns:a16="http://schemas.microsoft.com/office/drawing/2014/main" id="{2BACD0DC-3956-EA42-8D46-7DE3C9DCC8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5265" y="4423827"/>
            <a:ext cx="1168913" cy="722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69F56B1-4744-614B-98AB-4731CD4C9E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8586" y="4435070"/>
            <a:ext cx="1206762" cy="722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5165DCF-1715-7A48-95D4-5A7753173B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20363" y="4435143"/>
            <a:ext cx="1127429" cy="722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DDBB02F-85A3-E14D-9E47-4FE29E6A6D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5632" y="4428151"/>
            <a:ext cx="1228011" cy="729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8C1FDE4-0243-824C-9802-5463F67A1E77}"/>
              </a:ext>
            </a:extLst>
          </p:cNvPr>
          <p:cNvSpPr txBox="1"/>
          <p:nvPr/>
        </p:nvSpPr>
        <p:spPr>
          <a:xfrm>
            <a:off x="2959474" y="5618633"/>
            <a:ext cx="12942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latin typeface="Arial Rounded MT Bold" panose="020F0704030504030204" pitchFamily="34" charset="77"/>
              </a:rPr>
              <a:t>The tectonic plates are constantly moving. </a:t>
            </a:r>
            <a:br>
              <a:rPr lang="en-GB" sz="1000" dirty="0">
                <a:latin typeface="Arial Rounded MT Bold" panose="020F0704030504030204" pitchFamily="34" charset="77"/>
              </a:rPr>
            </a:br>
            <a:r>
              <a:rPr lang="en-GB" sz="1000" dirty="0">
                <a:latin typeface="Arial Rounded MT Bold" panose="020F0704030504030204" pitchFamily="34" charset="77"/>
              </a:rPr>
              <a:t>Sometimes they join together and hit one another.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83EE65F-D3A2-5043-90E8-D62A6826D413}"/>
              </a:ext>
            </a:extLst>
          </p:cNvPr>
          <p:cNvSpPr txBox="1"/>
          <p:nvPr/>
        </p:nvSpPr>
        <p:spPr>
          <a:xfrm>
            <a:off x="4288791" y="5651091"/>
            <a:ext cx="12942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latin typeface="Arial Rounded MT Bold" panose="020F0704030504030204" pitchFamily="34" charset="77"/>
              </a:rPr>
              <a:t>They don’t break up, but instead push upwards in the water together.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211F58E-9A89-C843-9DD2-53222F2FA8F2}"/>
              </a:ext>
            </a:extLst>
          </p:cNvPr>
          <p:cNvSpPr txBox="1"/>
          <p:nvPr/>
        </p:nvSpPr>
        <p:spPr>
          <a:xfrm>
            <a:off x="5736955" y="5660909"/>
            <a:ext cx="12942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latin typeface="Arial Rounded MT Bold" panose="020F0704030504030204" pitchFamily="34" charset="77"/>
              </a:rPr>
              <a:t>They merge together underwater and eventually push above the water’s surface to form a big mountain.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09387C2-6D72-0447-9D61-72EDDD58A83C}"/>
              </a:ext>
            </a:extLst>
          </p:cNvPr>
          <p:cNvSpPr txBox="1"/>
          <p:nvPr/>
        </p:nvSpPr>
        <p:spPr>
          <a:xfrm>
            <a:off x="7081479" y="5693091"/>
            <a:ext cx="13964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latin typeface="Arial Rounded MT Bold" panose="020F0704030504030204" pitchFamily="34" charset="77"/>
              </a:rPr>
              <a:t>Eventually, a huge ‘fold’ mountain is formed.  This is how the world’s tallest mountain, ‘Everest’ was made.</a:t>
            </a:r>
          </a:p>
        </p:txBody>
      </p:sp>
      <p:sp>
        <p:nvSpPr>
          <p:cNvPr id="67" name="Right Arrow 66">
            <a:extLst>
              <a:ext uri="{FF2B5EF4-FFF2-40B4-BE49-F238E27FC236}">
                <a16:creationId xmlns:a16="http://schemas.microsoft.com/office/drawing/2014/main" id="{A354C105-EB1B-0B4B-8AB2-95E587B965C5}"/>
              </a:ext>
            </a:extLst>
          </p:cNvPr>
          <p:cNvSpPr/>
          <p:nvPr/>
        </p:nvSpPr>
        <p:spPr>
          <a:xfrm>
            <a:off x="3065265" y="5214477"/>
            <a:ext cx="5317035" cy="478614"/>
          </a:xfrm>
          <a:prstGeom prst="rightArrow">
            <a:avLst/>
          </a:prstGeom>
          <a:solidFill>
            <a:srgbClr val="33CCCB"/>
          </a:solidFill>
          <a:ln>
            <a:solidFill>
              <a:srgbClr val="33CC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How mountains are formed.</a:t>
            </a:r>
          </a:p>
        </p:txBody>
      </p:sp>
      <p:pic>
        <p:nvPicPr>
          <p:cNvPr id="72" name="Picture 71" descr="A picture containing sky, outdoor, fungus&#10;&#10;Description automatically generated">
            <a:extLst>
              <a:ext uri="{FF2B5EF4-FFF2-40B4-BE49-F238E27FC236}">
                <a16:creationId xmlns:a16="http://schemas.microsoft.com/office/drawing/2014/main" id="{D8FFEC18-AEDC-9942-A1FB-CAAA365F41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27108">
            <a:off x="1088588" y="314661"/>
            <a:ext cx="837093" cy="619771"/>
          </a:xfrm>
          <a:prstGeom prst="rect">
            <a:avLst/>
          </a:prstGeom>
        </p:spPr>
      </p:pic>
      <p:pic>
        <p:nvPicPr>
          <p:cNvPr id="74" name="Picture 73" descr="A picture containing food, cake, indoor, piece&#10;&#10;Description automatically generated">
            <a:extLst>
              <a:ext uri="{FF2B5EF4-FFF2-40B4-BE49-F238E27FC236}">
                <a16:creationId xmlns:a16="http://schemas.microsoft.com/office/drawing/2014/main" id="{1DA27DD0-8BD6-AC46-9753-E7D487F802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043010">
            <a:off x="118114" y="334203"/>
            <a:ext cx="847447" cy="616325"/>
          </a:xfrm>
          <a:prstGeom prst="rect">
            <a:avLst/>
          </a:prstGeom>
        </p:spPr>
      </p:pic>
      <p:pic>
        <p:nvPicPr>
          <p:cNvPr id="78" name="Picture 77" descr="A close up of a rock&#10;&#10;Description automatically generated">
            <a:extLst>
              <a:ext uri="{FF2B5EF4-FFF2-40B4-BE49-F238E27FC236}">
                <a16:creationId xmlns:a16="http://schemas.microsoft.com/office/drawing/2014/main" id="{EABD0525-213A-154B-8EB1-E6A3F31AB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2086" t="9946" r="12421" b="7121"/>
          <a:stretch/>
        </p:blipFill>
        <p:spPr>
          <a:xfrm rot="20693949">
            <a:off x="2043203" y="338628"/>
            <a:ext cx="799921" cy="642934"/>
          </a:xfrm>
          <a:prstGeom prst="rect">
            <a:avLst/>
          </a:prstGeom>
        </p:spPr>
      </p:pic>
      <p:pic>
        <p:nvPicPr>
          <p:cNvPr id="91" name="Picture 90" descr="A close up of a desert field&#10;&#10;Description automatically generated">
            <a:extLst>
              <a:ext uri="{FF2B5EF4-FFF2-40B4-BE49-F238E27FC236}">
                <a16:creationId xmlns:a16="http://schemas.microsoft.com/office/drawing/2014/main" id="{23C80E3F-0124-4E47-B702-B4E20567FC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437688">
            <a:off x="2033743" y="2151680"/>
            <a:ext cx="904529" cy="602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3" name="Picture 92" descr="A close up of a flower&#10;&#10;Description automatically generated">
            <a:extLst>
              <a:ext uri="{FF2B5EF4-FFF2-40B4-BE49-F238E27FC236}">
                <a16:creationId xmlns:a16="http://schemas.microsoft.com/office/drawing/2014/main" id="{825110F6-295D-6C44-A0F9-46CE14A4B4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008281">
            <a:off x="1021977" y="1987020"/>
            <a:ext cx="1039039" cy="77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" name="Picture 94" descr="A close up of a rock&#10;&#10;Description automatically generated">
            <a:extLst>
              <a:ext uri="{FF2B5EF4-FFF2-40B4-BE49-F238E27FC236}">
                <a16:creationId xmlns:a16="http://schemas.microsoft.com/office/drawing/2014/main" id="{4B347F59-ABBF-8A43-B520-3FF8199483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826024">
            <a:off x="139355" y="2040172"/>
            <a:ext cx="860805" cy="624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72BD7B0D-240F-C444-8691-383A65ED3462}"/>
              </a:ext>
            </a:extLst>
          </p:cNvPr>
          <p:cNvSpPr txBox="1"/>
          <p:nvPr/>
        </p:nvSpPr>
        <p:spPr>
          <a:xfrm rot="20733077">
            <a:off x="41975" y="875880"/>
            <a:ext cx="1213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Arial Rounded MT Bold" panose="020F0704030504030204" pitchFamily="34" charset="77"/>
              </a:rPr>
              <a:t>metamorphic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20B6984-776F-2749-A421-87AC964ECDEE}"/>
              </a:ext>
            </a:extLst>
          </p:cNvPr>
          <p:cNvSpPr txBox="1"/>
          <p:nvPr/>
        </p:nvSpPr>
        <p:spPr>
          <a:xfrm rot="533063">
            <a:off x="1127071" y="940176"/>
            <a:ext cx="1213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Arial Rounded MT Bold" panose="020F0704030504030204" pitchFamily="34" charset="77"/>
              </a:rPr>
              <a:t>igneous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D594C7F-3D8E-4943-9ED7-96F431E4A4BF}"/>
              </a:ext>
            </a:extLst>
          </p:cNvPr>
          <p:cNvSpPr txBox="1"/>
          <p:nvPr/>
        </p:nvSpPr>
        <p:spPr>
          <a:xfrm rot="20580483">
            <a:off x="2034649" y="902046"/>
            <a:ext cx="1213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Arial Rounded MT Bold" panose="020F0704030504030204" pitchFamily="34" charset="77"/>
              </a:rPr>
              <a:t>sedimentary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1944D1C-01DC-2444-BDA3-07334B07DAB2}"/>
              </a:ext>
            </a:extLst>
          </p:cNvPr>
          <p:cNvSpPr txBox="1"/>
          <p:nvPr/>
        </p:nvSpPr>
        <p:spPr>
          <a:xfrm rot="954968">
            <a:off x="69816" y="1872753"/>
            <a:ext cx="1213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latin typeface="Arial Rounded MT Bold" panose="020F0704030504030204" pitchFamily="34" charset="77"/>
              </a:rPr>
              <a:t>chalky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F6C8F84-C868-C24F-8375-4E18BD33CAF8}"/>
              </a:ext>
            </a:extLst>
          </p:cNvPr>
          <p:cNvSpPr txBox="1"/>
          <p:nvPr/>
        </p:nvSpPr>
        <p:spPr>
          <a:xfrm rot="20788372">
            <a:off x="841605" y="1822499"/>
            <a:ext cx="1213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latin typeface="Arial Rounded MT Bold" panose="020F0704030504030204" pitchFamily="34" charset="77"/>
              </a:rPr>
              <a:t>sandy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C4E841E-EC5E-6045-B948-6B22E0D05A3B}"/>
              </a:ext>
            </a:extLst>
          </p:cNvPr>
          <p:cNvSpPr txBox="1"/>
          <p:nvPr/>
        </p:nvSpPr>
        <p:spPr>
          <a:xfrm rot="342925">
            <a:off x="1908937" y="1982032"/>
            <a:ext cx="1213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latin typeface="Arial Rounded MT Bold" panose="020F0704030504030204" pitchFamily="34" charset="77"/>
              </a:rPr>
              <a:t>peaty</a:t>
            </a:r>
          </a:p>
        </p:txBody>
      </p:sp>
    </p:spTree>
    <p:extLst>
      <p:ext uri="{BB962C8B-B14F-4D97-AF65-F5344CB8AC3E}">
        <p14:creationId xmlns:p14="http://schemas.microsoft.com/office/powerpoint/2010/main" val="3535548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6005AEF39FFF449590D7F5AE824721" ma:contentTypeVersion="8" ma:contentTypeDescription="Create a new document." ma:contentTypeScope="" ma:versionID="d756df79c0e83efce065a470e8350e1e">
  <xsd:schema xmlns:xsd="http://www.w3.org/2001/XMLSchema" xmlns:xs="http://www.w3.org/2001/XMLSchema" xmlns:p="http://schemas.microsoft.com/office/2006/metadata/properties" xmlns:ns2="3a2812db-3fe5-4cfc-baff-841c638b900f" targetNamespace="http://schemas.microsoft.com/office/2006/metadata/properties" ma:root="true" ma:fieldsID="414c5d0d95ed8163bff260420bca2e83" ns2:_="">
    <xsd:import namespace="3a2812db-3fe5-4cfc-baff-841c638b90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2812db-3fe5-4cfc-baff-841c638b90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F71C209-6F39-4FCE-89D8-BAEA1FF9E973}"/>
</file>

<file path=customXml/itemProps2.xml><?xml version="1.0" encoding="utf-8"?>
<ds:datastoreItem xmlns:ds="http://schemas.openxmlformats.org/officeDocument/2006/customXml" ds:itemID="{1C4A2071-F22F-4C2E-A689-4AE34777E35C}"/>
</file>

<file path=customXml/itemProps3.xml><?xml version="1.0" encoding="utf-8"?>
<ds:datastoreItem xmlns:ds="http://schemas.openxmlformats.org/officeDocument/2006/customXml" ds:itemID="{C4AD9E7D-8918-466E-BB63-5CE673CF9C45}"/>
</file>

<file path=docProps/app.xml><?xml version="1.0" encoding="utf-8"?>
<Properties xmlns="http://schemas.openxmlformats.org/officeDocument/2006/extended-properties" xmlns:vt="http://schemas.openxmlformats.org/officeDocument/2006/docPropsVTypes">
  <TotalTime>1629</TotalTime>
  <Words>308</Words>
  <Application>Microsoft Macintosh PowerPoint</Application>
  <PresentationFormat>Widescreen</PresentationFormat>
  <Paragraphs>55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Rounded MT Bold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Usher</dc:creator>
  <cp:lastModifiedBy>Paul Usher</cp:lastModifiedBy>
  <cp:revision>77</cp:revision>
  <cp:lastPrinted>2019-04-05T13:47:03Z</cp:lastPrinted>
  <dcterms:created xsi:type="dcterms:W3CDTF">2019-03-22T07:10:13Z</dcterms:created>
  <dcterms:modified xsi:type="dcterms:W3CDTF">2019-05-28T10:58:00Z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0x0101006E6005AEF39FFF449590D7F5AE824721</vt:lpwstr>
  </property>
</Properties>
</file>